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sldIdLst>
    <p:sldId id="257" r:id="rId5"/>
    <p:sldId id="259" r:id="rId6"/>
    <p:sldId id="260" r:id="rId7"/>
    <p:sldId id="261" r:id="rId8"/>
    <p:sldId id="262" r:id="rId9"/>
    <p:sldId id="272" r:id="rId10"/>
    <p:sldId id="273" r:id="rId11"/>
    <p:sldId id="276" r:id="rId12"/>
    <p:sldId id="277" r:id="rId13"/>
    <p:sldId id="278" r:id="rId14"/>
    <p:sldId id="267" r:id="rId15"/>
    <p:sldId id="266" r:id="rId16"/>
    <p:sldId id="265" r:id="rId17"/>
  </p:sldIdLst>
  <p:sldSz cx="9144000" cy="5143500" type="screen16x9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">
          <p15:clr>
            <a:srgbClr val="A4A3A4"/>
          </p15:clr>
        </p15:guide>
        <p15:guide id="2" pos="2880">
          <p15:clr>
            <a:srgbClr val="A4A3A4"/>
          </p15:clr>
        </p15:guide>
        <p15:guide id="3" pos="839">
          <p15:clr>
            <a:srgbClr val="A4A3A4"/>
          </p15:clr>
        </p15:guide>
        <p15:guide id="4" pos="2154">
          <p15:clr>
            <a:srgbClr val="A4A3A4"/>
          </p15:clr>
        </p15:guide>
        <p15:guide id="5" pos="567">
          <p15:clr>
            <a:srgbClr val="A4A3A4"/>
          </p15:clr>
        </p15:guide>
        <p15:guide id="6" pos="1882">
          <p15:clr>
            <a:srgbClr val="A4A3A4"/>
          </p15:clr>
        </p15:guide>
        <p15:guide id="7" pos="4921">
          <p15:clr>
            <a:srgbClr val="A4A3A4"/>
          </p15:clr>
        </p15:guide>
        <p15:guide id="8" pos="519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ike Zeisig" initials="MZ" lastIdx="1" clrIdx="0">
    <p:extLst>
      <p:ext uri="{19B8F6BF-5375-455C-9EA6-DF929625EA0E}">
        <p15:presenceInfo xmlns:p15="http://schemas.microsoft.com/office/powerpoint/2012/main" userId="S::mareike.zeisig@eco.de::dbf8e9bc-805b-4580-ad3f-898c8cff4fa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0E2"/>
    <a:srgbClr val="217CB9"/>
    <a:srgbClr val="FFFFFF"/>
    <a:srgbClr val="F5F5F5"/>
    <a:srgbClr val="DEDFE0"/>
    <a:srgbClr val="EAEBEC"/>
    <a:srgbClr val="DF0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D34D5D-1AC1-40E5-AA75-92048B196778}" v="5" dt="2021-08-30T11:14:38.2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7" autoAdjust="0"/>
    <p:restoredTop sz="94712" autoAdjust="0"/>
  </p:normalViewPr>
  <p:slideViewPr>
    <p:cSldViewPr showGuides="1">
      <p:cViewPr varScale="1">
        <p:scale>
          <a:sx n="203" d="100"/>
          <a:sy n="203" d="100"/>
        </p:scale>
        <p:origin x="3132" y="168"/>
      </p:cViewPr>
      <p:guideLst>
        <p:guide orient="horz" pos="429"/>
        <p:guide pos="2880"/>
        <p:guide pos="839"/>
        <p:guide pos="2154"/>
        <p:guide pos="567"/>
        <p:guide pos="1882"/>
        <p:guide pos="4921"/>
        <p:guide pos="51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Demant" userId="eeec4702-76a7-4488-93cf-361c5521ecd2" providerId="ADAL" clId="{BBD34D5D-1AC1-40E5-AA75-92048B196778}"/>
    <pc:docChg chg="custSel modSld">
      <pc:chgData name="Michelle Demant" userId="eeec4702-76a7-4488-93cf-361c5521ecd2" providerId="ADAL" clId="{BBD34D5D-1AC1-40E5-AA75-92048B196778}" dt="2021-08-31T16:05:10.145" v="139" actId="20577"/>
      <pc:docMkLst>
        <pc:docMk/>
      </pc:docMkLst>
      <pc:sldChg chg="modSp mod">
        <pc:chgData name="Michelle Demant" userId="eeec4702-76a7-4488-93cf-361c5521ecd2" providerId="ADAL" clId="{BBD34D5D-1AC1-40E5-AA75-92048B196778}" dt="2021-08-31T15:46:38.201" v="81" actId="20577"/>
        <pc:sldMkLst>
          <pc:docMk/>
          <pc:sldMk cId="0" sldId="257"/>
        </pc:sldMkLst>
        <pc:spChg chg="mod">
          <ac:chgData name="Michelle Demant" userId="eeec4702-76a7-4488-93cf-361c5521ecd2" providerId="ADAL" clId="{BBD34D5D-1AC1-40E5-AA75-92048B196778}" dt="2021-08-31T15:46:38.201" v="81" actId="20577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Michelle Demant" userId="eeec4702-76a7-4488-93cf-361c5521ecd2" providerId="ADAL" clId="{BBD34D5D-1AC1-40E5-AA75-92048B196778}" dt="2021-08-31T16:03:50.897" v="89" actId="20577"/>
        <pc:sldMkLst>
          <pc:docMk/>
          <pc:sldMk cId="248975624" sldId="261"/>
        </pc:sldMkLst>
        <pc:spChg chg="mod">
          <ac:chgData name="Michelle Demant" userId="eeec4702-76a7-4488-93cf-361c5521ecd2" providerId="ADAL" clId="{BBD34D5D-1AC1-40E5-AA75-92048B196778}" dt="2021-08-31T16:03:50.897" v="89" actId="20577"/>
          <ac:spMkLst>
            <pc:docMk/>
            <pc:sldMk cId="248975624" sldId="261"/>
            <ac:spMk id="25" creationId="{AC3DC236-BB60-4A60-B46B-84615C4B6B7C}"/>
          </ac:spMkLst>
        </pc:spChg>
      </pc:sldChg>
      <pc:sldChg chg="modSp mod">
        <pc:chgData name="Michelle Demant" userId="eeec4702-76a7-4488-93cf-361c5521ecd2" providerId="ADAL" clId="{BBD34D5D-1AC1-40E5-AA75-92048B196778}" dt="2021-08-31T16:04:03.816" v="94" actId="20577"/>
        <pc:sldMkLst>
          <pc:docMk/>
          <pc:sldMk cId="4188545887" sldId="262"/>
        </pc:sldMkLst>
        <pc:spChg chg="mod">
          <ac:chgData name="Michelle Demant" userId="eeec4702-76a7-4488-93cf-361c5521ecd2" providerId="ADAL" clId="{BBD34D5D-1AC1-40E5-AA75-92048B196778}" dt="2021-08-31T16:04:03.816" v="94" actId="20577"/>
          <ac:spMkLst>
            <pc:docMk/>
            <pc:sldMk cId="4188545887" sldId="262"/>
            <ac:spMk id="25" creationId="{AC3DC236-BB60-4A60-B46B-84615C4B6B7C}"/>
          </ac:spMkLst>
        </pc:spChg>
      </pc:sldChg>
      <pc:sldChg chg="addSp delSp modSp mod">
        <pc:chgData name="Michelle Demant" userId="eeec4702-76a7-4488-93cf-361c5521ecd2" providerId="ADAL" clId="{BBD34D5D-1AC1-40E5-AA75-92048B196778}" dt="2021-08-31T16:05:10.145" v="139" actId="20577"/>
        <pc:sldMkLst>
          <pc:docMk/>
          <pc:sldMk cId="429020408" sldId="265"/>
        </pc:sldMkLst>
        <pc:spChg chg="mod">
          <ac:chgData name="Michelle Demant" userId="eeec4702-76a7-4488-93cf-361c5521ecd2" providerId="ADAL" clId="{BBD34D5D-1AC1-40E5-AA75-92048B196778}" dt="2021-08-31T16:05:10.145" v="139" actId="20577"/>
          <ac:spMkLst>
            <pc:docMk/>
            <pc:sldMk cId="429020408" sldId="265"/>
            <ac:spMk id="25" creationId="{AC3DC236-BB60-4A60-B46B-84615C4B6B7C}"/>
          </ac:spMkLst>
        </pc:spChg>
        <pc:picChg chg="del">
          <ac:chgData name="Michelle Demant" userId="eeec4702-76a7-4488-93cf-361c5521ecd2" providerId="ADAL" clId="{BBD34D5D-1AC1-40E5-AA75-92048B196778}" dt="2021-08-30T11:14:38.067" v="52" actId="478"/>
          <ac:picMkLst>
            <pc:docMk/>
            <pc:sldMk cId="429020408" sldId="265"/>
            <ac:picMk id="3" creationId="{38FD2D55-B47B-45BC-9603-21EB961EBB6F}"/>
          </ac:picMkLst>
        </pc:picChg>
        <pc:picChg chg="add mod">
          <ac:chgData name="Michelle Demant" userId="eeec4702-76a7-4488-93cf-361c5521ecd2" providerId="ADAL" clId="{BBD34D5D-1AC1-40E5-AA75-92048B196778}" dt="2021-08-30T11:14:26.183" v="51" actId="1076"/>
          <ac:picMkLst>
            <pc:docMk/>
            <pc:sldMk cId="429020408" sldId="265"/>
            <ac:picMk id="8" creationId="{89EC7DDB-C075-430E-B262-07F3029C7165}"/>
          </ac:picMkLst>
        </pc:picChg>
        <pc:picChg chg="add mod">
          <ac:chgData name="Michelle Demant" userId="eeec4702-76a7-4488-93cf-361c5521ecd2" providerId="ADAL" clId="{BBD34D5D-1AC1-40E5-AA75-92048B196778}" dt="2021-08-30T11:14:38.299" v="53"/>
          <ac:picMkLst>
            <pc:docMk/>
            <pc:sldMk cId="429020408" sldId="265"/>
            <ac:picMk id="11" creationId="{BED94556-4FF6-4C6F-BA53-717EC0F07772}"/>
          </ac:picMkLst>
        </pc:picChg>
        <pc:picChg chg="add mod">
          <ac:chgData name="Michelle Demant" userId="eeec4702-76a7-4488-93cf-361c5521ecd2" providerId="ADAL" clId="{BBD34D5D-1AC1-40E5-AA75-92048B196778}" dt="2021-08-30T11:14:38.299" v="53"/>
          <ac:picMkLst>
            <pc:docMk/>
            <pc:sldMk cId="429020408" sldId="265"/>
            <ac:picMk id="12" creationId="{7F6C0773-379F-45EA-AC5E-94739186DAE8}"/>
          </ac:picMkLst>
        </pc:picChg>
      </pc:sldChg>
      <pc:sldChg chg="addSp modSp mod">
        <pc:chgData name="Michelle Demant" userId="eeec4702-76a7-4488-93cf-361c5521ecd2" providerId="ADAL" clId="{BBD34D5D-1AC1-40E5-AA75-92048B196778}" dt="2021-08-31T16:04:36.559" v="105" actId="20577"/>
        <pc:sldMkLst>
          <pc:docMk/>
          <pc:sldMk cId="2537600867" sldId="267"/>
        </pc:sldMkLst>
        <pc:spChg chg="mod">
          <ac:chgData name="Michelle Demant" userId="eeec4702-76a7-4488-93cf-361c5521ecd2" providerId="ADAL" clId="{BBD34D5D-1AC1-40E5-AA75-92048B196778}" dt="2021-08-31T16:04:36.559" v="105" actId="20577"/>
          <ac:spMkLst>
            <pc:docMk/>
            <pc:sldMk cId="2537600867" sldId="267"/>
            <ac:spMk id="25" creationId="{AC3DC236-BB60-4A60-B46B-84615C4B6B7C}"/>
          </ac:spMkLst>
        </pc:spChg>
        <pc:picChg chg="add mod">
          <ac:chgData name="Michelle Demant" userId="eeec4702-76a7-4488-93cf-361c5521ecd2" providerId="ADAL" clId="{BBD34D5D-1AC1-40E5-AA75-92048B196778}" dt="2021-08-30T11:13:42.615" v="49" actId="1076"/>
          <ac:picMkLst>
            <pc:docMk/>
            <pc:sldMk cId="2537600867" sldId="267"/>
            <ac:picMk id="13" creationId="{39572864-5994-4EF8-9D71-804512199EF2}"/>
          </ac:picMkLst>
        </pc:picChg>
      </pc:sldChg>
      <pc:sldChg chg="addSp modSp mod">
        <pc:chgData name="Michelle Demant" userId="eeec4702-76a7-4488-93cf-361c5521ecd2" providerId="ADAL" clId="{BBD34D5D-1AC1-40E5-AA75-92048B196778}" dt="2021-08-30T11:13:04.711" v="44" actId="20577"/>
        <pc:sldMkLst>
          <pc:docMk/>
          <pc:sldMk cId="1863484639" sldId="272"/>
        </pc:sldMkLst>
        <pc:spChg chg="mod">
          <ac:chgData name="Michelle Demant" userId="eeec4702-76a7-4488-93cf-361c5521ecd2" providerId="ADAL" clId="{BBD34D5D-1AC1-40E5-AA75-92048B196778}" dt="2021-08-30T11:13:04.711" v="44" actId="20577"/>
          <ac:spMkLst>
            <pc:docMk/>
            <pc:sldMk cId="1863484639" sldId="272"/>
            <ac:spMk id="25" creationId="{AC3DC236-BB60-4A60-B46B-84615C4B6B7C}"/>
          </ac:spMkLst>
        </pc:spChg>
        <pc:picChg chg="add mod ord">
          <ac:chgData name="Michelle Demant" userId="eeec4702-76a7-4488-93cf-361c5521ecd2" providerId="ADAL" clId="{BBD34D5D-1AC1-40E5-AA75-92048B196778}" dt="2021-08-30T11:12:52.544" v="22" actId="171"/>
          <ac:picMkLst>
            <pc:docMk/>
            <pc:sldMk cId="1863484639" sldId="272"/>
            <ac:picMk id="8" creationId="{F26D498D-1B91-4549-8539-48DD1C0D9EB2}"/>
          </ac:picMkLst>
        </pc:picChg>
      </pc:sldChg>
      <pc:sldChg chg="addSp modSp">
        <pc:chgData name="Michelle Demant" userId="eeec4702-76a7-4488-93cf-361c5521ecd2" providerId="ADAL" clId="{BBD34D5D-1AC1-40E5-AA75-92048B196778}" dt="2021-08-30T11:13:18.088" v="45"/>
        <pc:sldMkLst>
          <pc:docMk/>
          <pc:sldMk cId="24831322" sldId="277"/>
        </pc:sldMkLst>
        <pc:picChg chg="add mod">
          <ac:chgData name="Michelle Demant" userId="eeec4702-76a7-4488-93cf-361c5521ecd2" providerId="ADAL" clId="{BBD34D5D-1AC1-40E5-AA75-92048B196778}" dt="2021-08-30T11:13:18.088" v="45"/>
          <ac:picMkLst>
            <pc:docMk/>
            <pc:sldMk cId="24831322" sldId="277"/>
            <ac:picMk id="8" creationId="{05915B36-A1EF-49A9-8896-BDFCA8BA0B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84C5C-7B3D-498C-A3EB-C359BDF99586}" type="datetimeFigureOut">
              <a:rPr lang="de-DE" smtClean="0"/>
              <a:t>31.08.2021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0E4EC-7F7B-4F06-A319-8CC85596FB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56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0E4EC-7F7B-4F06-A319-8CC85596FB5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689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0E4EC-7F7B-4F06-A319-8CC85596FB5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31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0E4EC-7F7B-4F06-A319-8CC85596FB5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041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0E4EC-7F7B-4F06-A319-8CC85596FB5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43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0E4EC-7F7B-4F06-A319-8CC85596FB5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630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0E4EC-7F7B-4F06-A319-8CC85596FB5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013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0E4EC-7F7B-4F06-A319-8CC85596FB5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6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0E4EC-7F7B-4F06-A319-8CC85596FB5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45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0E4EC-7F7B-4F06-A319-8CC85596FB5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582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0E4EC-7F7B-4F06-A319-8CC85596FB5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373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0E4EC-7F7B-4F06-A319-8CC85596FB5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634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0E4EC-7F7B-4F06-A319-8CC85596FB5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26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 Inhalt01 Titel 25 Tex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914" y="681038"/>
            <a:ext cx="6454797" cy="482207"/>
          </a:xfrm>
        </p:spPr>
        <p:txBody>
          <a:bodyPr/>
          <a:lstStyle>
            <a:lvl1pPr>
              <a:defRPr sz="2500">
                <a:latin typeface="Museo Sans 500" pitchFamily="50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344613" y="1216841"/>
            <a:ext cx="6454775" cy="2946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0" indent="0">
              <a:spcBef>
                <a:spcPts val="0"/>
              </a:spcBef>
              <a:buFontTx/>
              <a:buNone/>
              <a:defRPr sz="2100"/>
            </a:lvl2pPr>
            <a:lvl3pPr marL="0" indent="0">
              <a:spcBef>
                <a:spcPts val="0"/>
              </a:spcBef>
              <a:buFontTx/>
              <a:buNone/>
              <a:defRPr sz="21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 Inhalt02 Titel 37  Textliste 23 Text kursiv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331914" y="681038"/>
            <a:ext cx="6454797" cy="535785"/>
          </a:xfrm>
        </p:spPr>
        <p:txBody>
          <a:bodyPr wrap="square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331914" y="1377559"/>
            <a:ext cx="6454775" cy="857256"/>
          </a:xfrm>
        </p:spPr>
        <p:txBody>
          <a:bodyPr>
            <a:noAutofit/>
          </a:bodyPr>
          <a:lstStyle>
            <a:lvl1pPr marL="266700" indent="-266700">
              <a:spcBef>
                <a:spcPts val="0"/>
              </a:spcBef>
              <a:buFontTx/>
              <a:buBlip>
                <a:blip r:embed="rId2"/>
              </a:buBlip>
              <a:defRPr sz="2300"/>
            </a:lvl1pPr>
            <a:lvl2pPr marL="538163" indent="-271463">
              <a:spcBef>
                <a:spcPts val="0"/>
              </a:spcBef>
              <a:buFontTx/>
              <a:buBlip>
                <a:blip r:embed="rId3"/>
              </a:buBlip>
              <a:defRPr/>
            </a:lvl2pPr>
            <a:lvl3pPr marL="538163" indent="-271463">
              <a:spcBef>
                <a:spcPts val="0"/>
              </a:spcBef>
              <a:buFontTx/>
              <a:buBlip>
                <a:blip r:embed="rId3"/>
              </a:buBlip>
              <a:tabLst/>
              <a:defRPr sz="2300"/>
            </a:lvl3pPr>
            <a:lvl4pPr marL="538163" indent="-271463">
              <a:spcBef>
                <a:spcPts val="0"/>
              </a:spcBef>
              <a:buFontTx/>
              <a:buBlip>
                <a:blip r:embed="rId3"/>
              </a:buBlip>
              <a:tabLst/>
              <a:defRPr sz="2300"/>
            </a:lvl4pPr>
            <a:lvl5pPr marL="538163" indent="-271463">
              <a:spcBef>
                <a:spcPts val="0"/>
              </a:spcBef>
              <a:buFontTx/>
              <a:buBlip>
                <a:blip r:embed="rId3"/>
              </a:buBlip>
              <a:defRPr sz="23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1"/>
          </p:nvPr>
        </p:nvSpPr>
        <p:spPr>
          <a:xfrm>
            <a:off x="1331914" y="2341972"/>
            <a:ext cx="6454775" cy="19824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300" i="1">
                <a:latin typeface="Museo Sans 500" pitchFamily="50" charset="0"/>
              </a:defRPr>
            </a:lvl1pPr>
            <a:lvl2pPr marL="0" indent="0">
              <a:spcBef>
                <a:spcPts val="0"/>
              </a:spcBef>
              <a:buFontTx/>
              <a:buNone/>
              <a:defRPr i="1">
                <a:latin typeface="Museo Sans 500" pitchFamily="50" charset="0"/>
              </a:defRPr>
            </a:lvl2pPr>
            <a:lvl3pPr marL="0" indent="0">
              <a:spcBef>
                <a:spcPts val="0"/>
              </a:spcBef>
              <a:buFontTx/>
              <a:buNone/>
              <a:defRPr sz="2300" i="1">
                <a:latin typeface="Museo Sans 500" pitchFamily="50" charset="0"/>
              </a:defRPr>
            </a:lvl3pPr>
            <a:lvl4pPr marL="0" indent="0">
              <a:spcBef>
                <a:spcPts val="0"/>
              </a:spcBef>
              <a:buFontTx/>
              <a:buNone/>
              <a:defRPr sz="2300" i="1">
                <a:latin typeface="Museo Sans 500" pitchFamily="50" charset="0"/>
              </a:defRPr>
            </a:lvl4pPr>
            <a:lvl5pPr marL="0" indent="0">
              <a:spcBef>
                <a:spcPts val="0"/>
              </a:spcBef>
              <a:buNone/>
              <a:defRPr sz="2300" i="1">
                <a:latin typeface="Museo Sans 500" pitchFamily="50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 Inhalt03 Titel 25 Textliste 23 Legende 17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3419476" y="1202525"/>
            <a:ext cx="4383073" cy="857256"/>
          </a:xfrm>
        </p:spPr>
        <p:txBody>
          <a:bodyPr>
            <a:noAutofit/>
          </a:bodyPr>
          <a:lstStyle>
            <a:lvl1pPr marL="266700" indent="-266700">
              <a:spcBef>
                <a:spcPts val="0"/>
              </a:spcBef>
              <a:buFontTx/>
              <a:buBlip>
                <a:blip r:embed="rId2"/>
              </a:buBlip>
              <a:defRPr sz="2300"/>
            </a:lvl1pPr>
            <a:lvl2pPr marL="538163" indent="-271463">
              <a:spcBef>
                <a:spcPts val="0"/>
              </a:spcBef>
              <a:buFontTx/>
              <a:buBlip>
                <a:blip r:embed="rId3"/>
              </a:buBlip>
              <a:defRPr/>
            </a:lvl2pPr>
            <a:lvl3pPr marL="538163" indent="-271463">
              <a:spcBef>
                <a:spcPts val="0"/>
              </a:spcBef>
              <a:buFontTx/>
              <a:buBlip>
                <a:blip r:embed="rId3"/>
              </a:buBlip>
              <a:tabLst/>
              <a:defRPr sz="2300"/>
            </a:lvl3pPr>
            <a:lvl4pPr marL="538163" indent="-271463">
              <a:spcBef>
                <a:spcPts val="0"/>
              </a:spcBef>
              <a:buFontTx/>
              <a:buBlip>
                <a:blip r:embed="rId3"/>
              </a:buBlip>
              <a:tabLst/>
              <a:defRPr sz="2300"/>
            </a:lvl4pPr>
            <a:lvl5pPr marL="538163" indent="-271463">
              <a:spcBef>
                <a:spcPts val="0"/>
              </a:spcBef>
              <a:buFontTx/>
              <a:buBlip>
                <a:blip r:embed="rId3"/>
              </a:buBlip>
              <a:defRPr sz="23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419476" y="681038"/>
            <a:ext cx="4367235" cy="482207"/>
          </a:xfrm>
        </p:spPr>
        <p:txBody>
          <a:bodyPr/>
          <a:lstStyle>
            <a:lvl1pPr>
              <a:defRPr sz="2500">
                <a:latin typeface="Museo Sans 500" pitchFamily="50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900113" y="681037"/>
            <a:ext cx="2087562" cy="1539479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00113" y="2327673"/>
            <a:ext cx="2087563" cy="53578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700">
                <a:latin typeface="Museo Sans 500" pitchFamily="50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700">
                <a:latin typeface="Museo Sans 500" pitchFamily="50" charset="0"/>
              </a:defRPr>
            </a:lvl2pPr>
            <a:lvl3pPr marL="0" indent="0">
              <a:spcBef>
                <a:spcPts val="0"/>
              </a:spcBef>
              <a:buFontTx/>
              <a:buNone/>
              <a:defRPr sz="1700">
                <a:latin typeface="Museo Sans 500" pitchFamily="50" charset="0"/>
              </a:defRPr>
            </a:lvl3pPr>
            <a:lvl4pPr marL="0" indent="0">
              <a:spcBef>
                <a:spcPts val="0"/>
              </a:spcBef>
              <a:buFontTx/>
              <a:buNone/>
              <a:defRPr sz="1700">
                <a:latin typeface="Museo Sans 500" pitchFamily="50" charset="0"/>
              </a:defRPr>
            </a:lvl4pPr>
            <a:lvl5pPr marL="0" indent="0">
              <a:spcBef>
                <a:spcPts val="0"/>
              </a:spcBef>
              <a:buFontTx/>
              <a:buNone/>
              <a:defRPr sz="1700">
                <a:latin typeface="Museo Sans 500" pitchFamily="50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 Inhalt04 Titel 25 Tex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331914" y="681038"/>
            <a:ext cx="6454797" cy="482207"/>
          </a:xfrm>
        </p:spPr>
        <p:txBody>
          <a:bodyPr/>
          <a:lstStyle>
            <a:lvl1pPr>
              <a:defRPr sz="2500">
                <a:latin typeface="Museo Sans 500" pitchFamily="50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344613" y="1202542"/>
            <a:ext cx="6454775" cy="69650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0" indent="0">
              <a:spcBef>
                <a:spcPts val="0"/>
              </a:spcBef>
              <a:buFontTx/>
              <a:buNone/>
              <a:defRPr sz="2100"/>
            </a:lvl2pPr>
            <a:lvl3pPr marL="0" indent="0">
              <a:spcBef>
                <a:spcPts val="0"/>
              </a:spcBef>
              <a:buFontTx/>
              <a:buNone/>
              <a:defRPr sz="21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 Inhalt05 Titel 25 Textlist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331914" y="681038"/>
            <a:ext cx="6454797" cy="482207"/>
          </a:xfrm>
        </p:spPr>
        <p:txBody>
          <a:bodyPr/>
          <a:lstStyle>
            <a:lvl1pPr>
              <a:defRPr sz="2500">
                <a:latin typeface="Museo Sans 500" pitchFamily="50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344613" y="1202542"/>
            <a:ext cx="6454775" cy="696503"/>
          </a:xfrm>
        </p:spPr>
        <p:txBody>
          <a:bodyPr/>
          <a:lstStyle>
            <a:lvl1pPr marL="270000" indent="-270000">
              <a:spcBef>
                <a:spcPts val="0"/>
              </a:spcBef>
              <a:buFontTx/>
              <a:buBlip>
                <a:blip r:embed="rId2"/>
              </a:buBlip>
              <a:defRPr sz="2100"/>
            </a:lvl1pPr>
            <a:lvl2pPr marL="540000" indent="-270000">
              <a:spcBef>
                <a:spcPts val="0"/>
              </a:spcBef>
              <a:buFontTx/>
              <a:buBlip>
                <a:blip r:embed="rId3"/>
              </a:buBlip>
              <a:defRPr sz="2100"/>
            </a:lvl2pPr>
            <a:lvl3pPr marL="540000" indent="-270000">
              <a:spcBef>
                <a:spcPts val="0"/>
              </a:spcBef>
              <a:buFontTx/>
              <a:buBlip>
                <a:blip r:embed="rId3"/>
              </a:buBlip>
              <a:defRPr sz="2100"/>
            </a:lvl3pPr>
            <a:lvl4pPr marL="540000" indent="-270000">
              <a:spcBef>
                <a:spcPts val="0"/>
              </a:spcBef>
              <a:buFontTx/>
              <a:buBlip>
                <a:blip r:embed="rId3"/>
              </a:buBlip>
              <a:defRPr sz="2100"/>
            </a:lvl4pPr>
            <a:lvl5pPr marL="540000" indent="-270000">
              <a:spcBef>
                <a:spcPts val="0"/>
              </a:spcBef>
              <a:buFontTx/>
              <a:buBlip>
                <a:blip r:embed="rId3"/>
              </a:buBlip>
              <a:defRPr sz="21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 Inhalt06 Titel 25 Textliste 21 Legende kursiv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331914" y="789385"/>
            <a:ext cx="6454797" cy="482207"/>
          </a:xfrm>
        </p:spPr>
        <p:txBody>
          <a:bodyPr/>
          <a:lstStyle>
            <a:lvl1pPr>
              <a:defRPr sz="2500">
                <a:latin typeface="Museo Sans 500" pitchFamily="50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344613" y="1310890"/>
            <a:ext cx="6454775" cy="69650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0" indent="0">
              <a:spcBef>
                <a:spcPts val="0"/>
              </a:spcBef>
              <a:buFontTx/>
              <a:buNone/>
              <a:defRPr sz="2100"/>
            </a:lvl2pPr>
            <a:lvl3pPr marL="0" indent="0">
              <a:spcBef>
                <a:spcPts val="0"/>
              </a:spcBef>
              <a:buFontTx/>
              <a:buNone/>
              <a:defRPr sz="21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4572000" y="4071948"/>
            <a:ext cx="3671888" cy="53578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700" i="1">
                <a:latin typeface="Museo Sans 500" pitchFamily="50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700" i="1">
                <a:latin typeface="Museo Sans 500" pitchFamily="50" charset="0"/>
              </a:defRPr>
            </a:lvl2pPr>
            <a:lvl3pPr marL="0" indent="0">
              <a:spcBef>
                <a:spcPts val="0"/>
              </a:spcBef>
              <a:buFontTx/>
              <a:buNone/>
              <a:defRPr sz="1700" i="1">
                <a:latin typeface="Museo Sans 500" pitchFamily="50" charset="0"/>
              </a:defRPr>
            </a:lvl3pPr>
            <a:lvl4pPr marL="0" indent="0">
              <a:spcBef>
                <a:spcPts val="0"/>
              </a:spcBef>
              <a:buFontTx/>
              <a:buNone/>
              <a:defRPr sz="1700" i="1">
                <a:latin typeface="Museo Sans 500" pitchFamily="50" charset="0"/>
              </a:defRPr>
            </a:lvl4pPr>
            <a:lvl5pPr marL="0" indent="0">
              <a:spcBef>
                <a:spcPts val="0"/>
              </a:spcBef>
              <a:buFontTx/>
              <a:buNone/>
              <a:defRPr sz="1700" i="1">
                <a:latin typeface="Museo Sans 500" pitchFamily="50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914" y="589347"/>
            <a:ext cx="6454797" cy="428627"/>
          </a:xfrm>
        </p:spPr>
        <p:txBody>
          <a:bodyPr wrap="none" lIns="0" tIns="0" rIns="0" bIns="0" anchor="t">
            <a:noAutofit/>
          </a:bodyPr>
          <a:lstStyle>
            <a:lvl1pPr algn="l">
              <a:defRPr sz="3700" baseline="0">
                <a:solidFill>
                  <a:schemeClr val="bg1"/>
                </a:solidFill>
                <a:latin typeface="Museo Sans 500" pitchFamily="50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913" y="1017974"/>
            <a:ext cx="6454797" cy="352019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3050" baseline="0">
                <a:solidFill>
                  <a:schemeClr val="bg1"/>
                </a:solidFill>
                <a:latin typeface="Museo Sans 5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331914" y="1714494"/>
            <a:ext cx="6454775" cy="1017988"/>
          </a:xfrm>
        </p:spPr>
        <p:txBody>
          <a:bodyPr wrap="square" lIns="0" tIns="0" rIns="0" bIns="0"/>
          <a:lstStyle>
            <a:lvl1pPr marL="0" indent="0">
              <a:buFontTx/>
              <a:buNone/>
              <a:defRPr sz="2500">
                <a:solidFill>
                  <a:schemeClr val="bg1"/>
                </a:solidFill>
                <a:latin typeface="Museo Sans 500" pitchFamily="50" charset="0"/>
              </a:defRPr>
            </a:lvl1pPr>
            <a:lvl2pPr marL="0" indent="0">
              <a:buFontTx/>
              <a:buNone/>
              <a:defRPr sz="2300">
                <a:solidFill>
                  <a:schemeClr val="bg1"/>
                </a:solidFill>
                <a:latin typeface="Museo Sans 500" pitchFamily="50" charset="0"/>
              </a:defRPr>
            </a:lvl2pPr>
            <a:lvl3pPr marL="0" indent="0">
              <a:buFontTx/>
              <a:buNone/>
              <a:defRPr sz="2100">
                <a:solidFill>
                  <a:schemeClr val="bg1"/>
                </a:solidFill>
                <a:latin typeface="Museo Sans 500" pitchFamily="50" charset="0"/>
              </a:defRPr>
            </a:lvl3pPr>
            <a:lvl4pPr marL="0" indent="0">
              <a:buFontTx/>
              <a:buNone/>
              <a:defRPr sz="1900">
                <a:solidFill>
                  <a:schemeClr val="bg1"/>
                </a:solidFill>
                <a:latin typeface="Museo Sans 500" pitchFamily="50" charset="0"/>
              </a:defRPr>
            </a:lvl4pPr>
            <a:lvl5pPr marL="0" indent="0">
              <a:buFontTx/>
              <a:buNone/>
              <a:defRPr sz="1700">
                <a:solidFill>
                  <a:schemeClr val="bg1"/>
                </a:solidFill>
                <a:latin typeface="Museo Sans 500" pitchFamily="50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tif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useo Sans 500" pitchFamily="50" charset="0"/>
              </a:defRPr>
            </a:lvl1pPr>
          </a:lstStyle>
          <a:p>
            <a:pPr>
              <a:defRPr/>
            </a:pPr>
            <a:fld id="{5A168D43-6AF4-4DB4-8C16-BA5C10F1CECF}" type="datetimeFigureOut">
              <a:rPr lang="de-DE" smtClean="0"/>
              <a:pPr>
                <a:defRPr/>
              </a:pPr>
              <a:t>31.08.2021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useo Sans 500" pitchFamily="50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useo Sans 500" pitchFamily="50" charset="0"/>
              </a:defRPr>
            </a:lvl1pPr>
          </a:lstStyle>
          <a:p>
            <a:pPr>
              <a:defRPr/>
            </a:pPr>
            <a:fld id="{0582A425-979D-4D56-8872-03F620ABA54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708" r:id="rId4"/>
    <p:sldLayoutId id="2147483709" r:id="rId5"/>
    <p:sldLayoutId id="2147483710" r:id="rId6"/>
    <p:sldLayoutId id="2147483691" r:id="rId7"/>
    <p:sldLayoutId id="2147483711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3700" b="0" kern="1200">
          <a:solidFill>
            <a:schemeClr val="tx1"/>
          </a:solidFill>
          <a:latin typeface="Museo Sans 500" pitchFamily="50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70000" indent="-270000" algn="l" rtl="0" fontAlgn="base">
        <a:spcBef>
          <a:spcPts val="0"/>
        </a:spcBef>
        <a:spcAft>
          <a:spcPct val="0"/>
        </a:spcAft>
        <a:buFontTx/>
        <a:buBlip>
          <a:blip r:embed="rId11"/>
        </a:buBlip>
        <a:defRPr sz="2300" kern="1200">
          <a:solidFill>
            <a:schemeClr val="tx1"/>
          </a:solidFill>
          <a:latin typeface="Museo Sans 500" pitchFamily="50" charset="0"/>
          <a:ea typeface="+mn-ea"/>
          <a:cs typeface="+mn-cs"/>
        </a:defRPr>
      </a:lvl1pPr>
      <a:lvl2pPr marL="540000" indent="-270000" algn="l" rtl="0" fontAlgn="base">
        <a:spcBef>
          <a:spcPts val="0"/>
        </a:spcBef>
        <a:spcAft>
          <a:spcPct val="0"/>
        </a:spcAft>
        <a:buFontTx/>
        <a:buBlip>
          <a:blip r:embed="rId12"/>
        </a:buBlip>
        <a:defRPr sz="2300" kern="1200">
          <a:solidFill>
            <a:schemeClr val="tx1"/>
          </a:solidFill>
          <a:latin typeface="Museo Sans 500" pitchFamily="50" charset="0"/>
          <a:ea typeface="+mn-ea"/>
          <a:cs typeface="+mn-cs"/>
        </a:defRPr>
      </a:lvl2pPr>
      <a:lvl3pPr marL="540000" indent="-270000" algn="l" rtl="0" fontAlgn="base">
        <a:spcBef>
          <a:spcPts val="0"/>
        </a:spcBef>
        <a:spcAft>
          <a:spcPct val="0"/>
        </a:spcAft>
        <a:buFontTx/>
        <a:buBlip>
          <a:blip r:embed="rId12"/>
        </a:buBlip>
        <a:defRPr sz="2300" kern="1200">
          <a:solidFill>
            <a:schemeClr val="tx1"/>
          </a:solidFill>
          <a:latin typeface="Museo Sans 500" pitchFamily="50" charset="0"/>
          <a:ea typeface="+mn-ea"/>
          <a:cs typeface="+mn-cs"/>
        </a:defRPr>
      </a:lvl3pPr>
      <a:lvl4pPr marL="540000" indent="-270000" algn="l" rtl="0" fontAlgn="base">
        <a:spcBef>
          <a:spcPts val="0"/>
        </a:spcBef>
        <a:spcAft>
          <a:spcPct val="0"/>
        </a:spcAft>
        <a:buFontTx/>
        <a:buBlip>
          <a:blip r:embed="rId12"/>
        </a:buBlip>
        <a:defRPr sz="2300" kern="1200">
          <a:solidFill>
            <a:schemeClr val="tx1"/>
          </a:solidFill>
          <a:latin typeface="Museo Sans 500" pitchFamily="50" charset="0"/>
          <a:ea typeface="+mn-ea"/>
          <a:cs typeface="+mn-cs"/>
        </a:defRPr>
      </a:lvl4pPr>
      <a:lvl5pPr marL="540000" indent="-270000" algn="l" rtl="0" fontAlgn="base">
        <a:spcBef>
          <a:spcPts val="0"/>
        </a:spcBef>
        <a:spcAft>
          <a:spcPct val="0"/>
        </a:spcAft>
        <a:buFontTx/>
        <a:buBlip>
          <a:blip r:embed="rId12"/>
        </a:buBlip>
        <a:defRPr sz="2300" kern="1200">
          <a:solidFill>
            <a:schemeClr val="tx1"/>
          </a:solidFill>
          <a:latin typeface="Museo Sans 5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23528" y="2139702"/>
            <a:ext cx="8208912" cy="1944216"/>
          </a:xfrm>
        </p:spPr>
        <p:txBody>
          <a:bodyPr/>
          <a:lstStyle/>
          <a:p>
            <a:br>
              <a:rPr lang="de-DE" sz="3200" dirty="0">
                <a:solidFill>
                  <a:schemeClr val="bg2"/>
                </a:solidFill>
              </a:rPr>
            </a:br>
            <a:r>
              <a:rPr lang="de-DE" sz="3200" dirty="0">
                <a:solidFill>
                  <a:schemeClr val="bg2"/>
                </a:solidFill>
                <a:latin typeface="Abadi" panose="020B06040201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Digitale Konferenz </a:t>
            </a:r>
            <a:r>
              <a:rPr lang="de-DE" sz="3200" dirty="0">
                <a:solidFill>
                  <a:schemeClr val="bg2"/>
                </a:solidFill>
                <a:latin typeface="Abadi" panose="020B0604020104020204" pitchFamily="34" charset="0"/>
              </a:rPr>
              <a:t>mit der </a:t>
            </a:r>
            <a:r>
              <a:rPr lang="de-DE" sz="3200" dirty="0">
                <a:solidFill>
                  <a:schemeClr val="bg2"/>
                </a:solidFill>
                <a:latin typeface="Abadi" panose="020B06040201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Plattform </a:t>
            </a:r>
            <a:r>
              <a:rPr lang="de-DE" sz="3200" dirty="0" err="1">
                <a:solidFill>
                  <a:schemeClr val="bg2"/>
                </a:solidFill>
                <a:latin typeface="Abadi" panose="020B06040201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talque</a:t>
            </a:r>
            <a:br>
              <a:rPr lang="de-DE" sz="3200" dirty="0">
                <a:solidFill>
                  <a:schemeClr val="bg2"/>
                </a:solidFill>
                <a:latin typeface="Abadi" panose="020B06040201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br>
              <a:rPr lang="de-DE" sz="11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r>
              <a:rPr lang="de-DE" sz="2800" dirty="0">
                <a:solidFill>
                  <a:schemeClr val="bg2"/>
                </a:solidFill>
                <a:latin typeface="Abadi" panose="020B0604020104020204" pitchFamily="34" charset="0"/>
              </a:rPr>
              <a:t>Informationen für Teilnehmer</a:t>
            </a:r>
            <a:br>
              <a:rPr lang="de-DE" sz="11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endParaRPr lang="de-DE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>
            <a:extLst>
              <a:ext uri="{FF2B5EF4-FFF2-40B4-BE49-F238E27FC236}">
                <a16:creationId xmlns:a16="http://schemas.microsoft.com/office/drawing/2014/main" id="{D1E323D5-7C2D-4F22-90BA-FAC425CE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13" y="555526"/>
            <a:ext cx="7200799" cy="477764"/>
          </a:xfrm>
        </p:spPr>
        <p:txBody>
          <a:bodyPr>
            <a:noAutofit/>
          </a:bodyPr>
          <a:lstStyle/>
          <a:p>
            <a:r>
              <a:rPr lang="de-DE" sz="2400" dirty="0">
                <a:latin typeface="Abadi" panose="020B0604020104020204" pitchFamily="34" charset="0"/>
              </a:rPr>
              <a:t>Teilnehmerprofile/Beste Treffer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64029B4D-D299-4558-9A81-69A352E1A238}"/>
              </a:ext>
            </a:extLst>
          </p:cNvPr>
          <p:cNvSpPr txBox="1"/>
          <p:nvPr/>
        </p:nvSpPr>
        <p:spPr>
          <a:xfrm>
            <a:off x="4260093" y="1300725"/>
            <a:ext cx="45603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badi" panose="020B0604020104020204" pitchFamily="34" charset="0"/>
              </a:rPr>
              <a:t>Durch</a:t>
            </a:r>
            <a:r>
              <a:rPr lang="en-US" sz="1400" dirty="0">
                <a:latin typeface="Abadi" panose="020B0604020104020204" pitchFamily="34" charset="0"/>
              </a:rPr>
              <a:t> </a:t>
            </a:r>
            <a:r>
              <a:rPr lang="en-US" sz="1400" dirty="0" err="1">
                <a:latin typeface="Abadi" panose="020B0604020104020204" pitchFamily="34" charset="0"/>
              </a:rPr>
              <a:t>Klicken</a:t>
            </a:r>
            <a:r>
              <a:rPr lang="en-US" sz="1400" dirty="0">
                <a:latin typeface="Abadi" panose="020B0604020104020204" pitchFamily="34" charset="0"/>
              </a:rPr>
              <a:t> auf die </a:t>
            </a:r>
            <a:r>
              <a:rPr lang="en-US" sz="1400" dirty="0" err="1">
                <a:latin typeface="Abadi" panose="020B0604020104020204" pitchFamily="34" charset="0"/>
              </a:rPr>
              <a:t>einzelnen</a:t>
            </a:r>
            <a:r>
              <a:rPr lang="en-US" sz="1400" dirty="0">
                <a:latin typeface="Abadi" panose="020B0604020104020204" pitchFamily="34" charset="0"/>
              </a:rPr>
              <a:t> Profile </a:t>
            </a:r>
            <a:r>
              <a:rPr lang="en-US" sz="1400" dirty="0" err="1">
                <a:latin typeface="Abadi" panose="020B0604020104020204" pitchFamily="34" charset="0"/>
              </a:rPr>
              <a:t>werden</a:t>
            </a:r>
            <a:r>
              <a:rPr lang="en-US" sz="1400" dirty="0">
                <a:latin typeface="Abadi" panose="020B0604020104020204" pitchFamily="34" charset="0"/>
              </a:rPr>
              <a:t> </a:t>
            </a:r>
            <a:r>
              <a:rPr lang="en-US" sz="1400" dirty="0" err="1">
                <a:latin typeface="Abadi" panose="020B0604020104020204" pitchFamily="34" charset="0"/>
              </a:rPr>
              <a:t>Ihnen</a:t>
            </a:r>
            <a:r>
              <a:rPr lang="en-US" sz="1400" dirty="0">
                <a:latin typeface="Abadi" panose="020B0604020104020204" pitchFamily="34" charset="0"/>
              </a:rPr>
              <a:t> die </a:t>
            </a:r>
            <a:r>
              <a:rPr lang="en-US" sz="1400" dirty="0" err="1">
                <a:latin typeface="Abadi" panose="020B0604020104020204" pitchFamily="34" charset="0"/>
              </a:rPr>
              <a:t>eingegebenen</a:t>
            </a:r>
            <a:r>
              <a:rPr lang="en-US" sz="1400" dirty="0">
                <a:latin typeface="Abadi" panose="020B0604020104020204" pitchFamily="34" charset="0"/>
              </a:rPr>
              <a:t> </a:t>
            </a:r>
            <a:r>
              <a:rPr lang="en-US" sz="1400" dirty="0" err="1">
                <a:latin typeface="Abadi" panose="020B0604020104020204" pitchFamily="34" charset="0"/>
              </a:rPr>
              <a:t>Daten</a:t>
            </a:r>
            <a:r>
              <a:rPr lang="en-US" sz="1400" dirty="0">
                <a:latin typeface="Abadi" panose="020B0604020104020204" pitchFamily="34" charset="0"/>
              </a:rPr>
              <a:t> </a:t>
            </a:r>
            <a:r>
              <a:rPr lang="en-US" sz="1400" dirty="0" err="1">
                <a:latin typeface="Abadi" panose="020B0604020104020204" pitchFamily="34" charset="0"/>
              </a:rPr>
              <a:t>aus</a:t>
            </a:r>
            <a:r>
              <a:rPr lang="en-US" sz="1400" dirty="0">
                <a:latin typeface="Abadi" panose="020B0604020104020204" pitchFamily="34" charset="0"/>
              </a:rPr>
              <a:t> dem Onboarding-</a:t>
            </a:r>
            <a:r>
              <a:rPr lang="en-US" sz="1400" dirty="0" err="1">
                <a:latin typeface="Abadi" panose="020B0604020104020204" pitchFamily="34" charset="0"/>
              </a:rPr>
              <a:t>Prozess</a:t>
            </a:r>
            <a:r>
              <a:rPr lang="en-US" sz="1400" dirty="0">
                <a:latin typeface="Abadi" panose="020B0604020104020204" pitchFamily="34" charset="0"/>
              </a:rPr>
              <a:t> </a:t>
            </a:r>
            <a:r>
              <a:rPr lang="en-US" sz="1400" dirty="0" err="1">
                <a:latin typeface="Abadi" panose="020B0604020104020204" pitchFamily="34" charset="0"/>
              </a:rPr>
              <a:t>angezeigt</a:t>
            </a:r>
            <a:r>
              <a:rPr lang="en-US" sz="1400" dirty="0">
                <a:latin typeface="Abadi" panose="020B0604020104020204" pitchFamily="34" charset="0"/>
              </a:rPr>
              <a:t>. Sie </a:t>
            </a:r>
            <a:r>
              <a:rPr lang="en-US" sz="1400" dirty="0" err="1">
                <a:latin typeface="Abadi" panose="020B0604020104020204" pitchFamily="34" charset="0"/>
              </a:rPr>
              <a:t>können</a:t>
            </a:r>
            <a:r>
              <a:rPr lang="en-US" sz="1400" dirty="0">
                <a:latin typeface="Abadi" panose="020B0604020104020204" pitchFamily="34" charset="0"/>
              </a:rPr>
              <a:t> </a:t>
            </a:r>
            <a:r>
              <a:rPr lang="en-US" sz="1400" dirty="0" err="1">
                <a:latin typeface="Abadi" panose="020B0604020104020204" pitchFamily="34" charset="0"/>
              </a:rPr>
              <a:t>ebenfalls</a:t>
            </a:r>
            <a:r>
              <a:rPr lang="en-US" sz="1400" dirty="0">
                <a:latin typeface="Abadi" panose="020B0604020104020204" pitchFamily="34" charset="0"/>
              </a:rPr>
              <a:t> </a:t>
            </a:r>
            <a:r>
              <a:rPr lang="en-US" sz="1400" dirty="0" err="1">
                <a:latin typeface="Abadi" panose="020B0604020104020204" pitchFamily="34" charset="0"/>
              </a:rPr>
              <a:t>nach</a:t>
            </a:r>
            <a:r>
              <a:rPr lang="en-US" sz="1400" dirty="0">
                <a:latin typeface="Abadi" panose="020B0604020104020204" pitchFamily="34" charset="0"/>
              </a:rPr>
              <a:t> Name, </a:t>
            </a:r>
            <a:r>
              <a:rPr lang="en-US" sz="1400" dirty="0" err="1">
                <a:latin typeface="Abadi" panose="020B0604020104020204" pitchFamily="34" charset="0"/>
              </a:rPr>
              <a:t>Jobtitel</a:t>
            </a:r>
            <a:r>
              <a:rPr lang="en-US" sz="1400" dirty="0">
                <a:latin typeface="Abadi" panose="020B0604020104020204" pitchFamily="34" charset="0"/>
              </a:rPr>
              <a:t> </a:t>
            </a:r>
            <a:r>
              <a:rPr lang="en-US" sz="1400" dirty="0" err="1">
                <a:latin typeface="Abadi" panose="020B0604020104020204" pitchFamily="34" charset="0"/>
              </a:rPr>
              <a:t>oder</a:t>
            </a:r>
            <a:r>
              <a:rPr lang="en-US" sz="1400" dirty="0">
                <a:latin typeface="Abadi" panose="020B0604020104020204" pitchFamily="34" charset="0"/>
              </a:rPr>
              <a:t> Keywords </a:t>
            </a:r>
            <a:r>
              <a:rPr lang="en-US" sz="1400" dirty="0" err="1">
                <a:latin typeface="Abadi" panose="020B0604020104020204" pitchFamily="34" charset="0"/>
              </a:rPr>
              <a:t>suchen</a:t>
            </a:r>
            <a:r>
              <a:rPr lang="en-US" sz="1400" dirty="0">
                <a:latin typeface="Abadi" panose="020B0604020104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badi" panose="020B0604020104020204" pitchFamily="34" charset="0"/>
              </a:rPr>
              <a:t>Durch</a:t>
            </a:r>
            <a:r>
              <a:rPr lang="en-US" sz="1400" dirty="0">
                <a:latin typeface="Abadi" panose="020B0604020104020204" pitchFamily="34" charset="0"/>
              </a:rPr>
              <a:t> </a:t>
            </a:r>
            <a:r>
              <a:rPr lang="en-US" sz="1400" dirty="0" err="1">
                <a:latin typeface="Abadi" panose="020B0604020104020204" pitchFamily="34" charset="0"/>
              </a:rPr>
              <a:t>Klicken</a:t>
            </a:r>
            <a:r>
              <a:rPr lang="en-US" sz="1400" dirty="0">
                <a:latin typeface="Abadi" panose="020B0604020104020204" pitchFamily="34" charset="0"/>
              </a:rPr>
              <a:t> auf das </a:t>
            </a:r>
            <a:r>
              <a:rPr lang="en-US" sz="1400" dirty="0" err="1">
                <a:latin typeface="Abadi" panose="020B0604020104020204" pitchFamily="34" charset="0"/>
              </a:rPr>
              <a:t>Profil</a:t>
            </a:r>
            <a:r>
              <a:rPr lang="en-US" sz="1400" dirty="0">
                <a:latin typeface="Abadi" panose="020B0604020104020204" pitchFamily="34" charset="0"/>
              </a:rPr>
              <a:t> </a:t>
            </a:r>
            <a:r>
              <a:rPr lang="en-US" sz="1400" dirty="0" err="1">
                <a:latin typeface="Abadi" panose="020B0604020104020204" pitchFamily="34" charset="0"/>
              </a:rPr>
              <a:t>können</a:t>
            </a:r>
            <a:r>
              <a:rPr lang="en-US" sz="1400" dirty="0">
                <a:latin typeface="Abadi" panose="020B0604020104020204" pitchFamily="34" charset="0"/>
              </a:rPr>
              <a:t> Sie </a:t>
            </a:r>
            <a:r>
              <a:rPr lang="en-US" sz="1400" dirty="0" err="1">
                <a:latin typeface="Abadi" panose="020B0604020104020204" pitchFamily="34" charset="0"/>
              </a:rPr>
              <a:t>leicht</a:t>
            </a:r>
            <a:r>
              <a:rPr lang="en-US" sz="1400" dirty="0">
                <a:latin typeface="Abadi" panose="020B0604020104020204" pitchFamily="34" charset="0"/>
              </a:rPr>
              <a:t> in </a:t>
            </a:r>
            <a:r>
              <a:rPr lang="en-US" sz="1400" dirty="0" err="1">
                <a:latin typeface="Abadi" panose="020B0604020104020204" pitchFamily="34" charset="0"/>
              </a:rPr>
              <a:t>Kontakt</a:t>
            </a:r>
            <a:r>
              <a:rPr lang="en-US" sz="1400" dirty="0">
                <a:latin typeface="Abadi" panose="020B0604020104020204" pitchFamily="34" charset="0"/>
              </a:rPr>
              <a:t> </a:t>
            </a:r>
            <a:r>
              <a:rPr lang="en-US" sz="1400" dirty="0" err="1">
                <a:latin typeface="Abadi" panose="020B0604020104020204" pitchFamily="34" charset="0"/>
              </a:rPr>
              <a:t>treten</a:t>
            </a:r>
            <a:r>
              <a:rPr lang="en-US" sz="1400" dirty="0">
                <a:latin typeface="Abadi" panose="020B0604020104020204" pitchFamily="34" charset="0"/>
              </a:rPr>
              <a:t> und </a:t>
            </a:r>
            <a:r>
              <a:rPr lang="en-US" sz="1400" dirty="0" err="1">
                <a:latin typeface="Abadi" panose="020B0604020104020204" pitchFamily="34" charset="0"/>
              </a:rPr>
              <a:t>zwischen</a:t>
            </a:r>
            <a:r>
              <a:rPr lang="en-US" sz="1400" dirty="0">
                <a:latin typeface="Abadi" panose="020B0604020104020204" pitchFamily="34" charset="0"/>
              </a:rPr>
              <a:t> Chat und Videocall </a:t>
            </a:r>
            <a:r>
              <a:rPr lang="en-US" sz="1400" dirty="0" err="1">
                <a:latin typeface="Abadi" panose="020B0604020104020204" pitchFamily="34" charset="0"/>
              </a:rPr>
              <a:t>wählen</a:t>
            </a:r>
            <a:r>
              <a:rPr lang="en-US" sz="1400" dirty="0">
                <a:latin typeface="Abadi" panose="020B0604020104020204" pitchFamily="34" charset="0"/>
              </a:rPr>
              <a:t> </a:t>
            </a:r>
            <a:r>
              <a:rPr lang="en-US" sz="1400" dirty="0" err="1">
                <a:latin typeface="Abadi" panose="020B0604020104020204" pitchFamily="34" charset="0"/>
              </a:rPr>
              <a:t>sowie</a:t>
            </a:r>
            <a:r>
              <a:rPr lang="en-US" sz="1400" dirty="0">
                <a:latin typeface="Abadi" panose="020B0604020104020204" pitchFamily="34" charset="0"/>
              </a:rPr>
              <a:t> </a:t>
            </a:r>
            <a:r>
              <a:rPr lang="en-US" sz="1400" dirty="0" err="1">
                <a:latin typeface="Abadi" panose="020B0604020104020204" pitchFamily="34" charset="0"/>
              </a:rPr>
              <a:t>einen</a:t>
            </a:r>
            <a:r>
              <a:rPr lang="en-US" sz="1400" dirty="0">
                <a:latin typeface="Abadi" panose="020B0604020104020204" pitchFamily="34" charset="0"/>
              </a:rPr>
              <a:t> </a:t>
            </a:r>
            <a:r>
              <a:rPr lang="en-US" sz="1400" dirty="0" err="1">
                <a:latin typeface="Abadi" panose="020B0604020104020204" pitchFamily="34" charset="0"/>
              </a:rPr>
              <a:t>Termin</a:t>
            </a:r>
            <a:r>
              <a:rPr lang="en-US" sz="1400" dirty="0">
                <a:latin typeface="Abadi" panose="020B0604020104020204" pitchFamily="34" charset="0"/>
              </a:rPr>
              <a:t> </a:t>
            </a:r>
            <a:r>
              <a:rPr lang="en-US" sz="1400" dirty="0" err="1">
                <a:latin typeface="Abadi" panose="020B0604020104020204" pitchFamily="34" charset="0"/>
              </a:rPr>
              <a:t>vereinbaren</a:t>
            </a:r>
            <a:r>
              <a:rPr lang="en-US" sz="1400" dirty="0">
                <a:latin typeface="Abadi" panose="020B0604020104020204" pitchFamily="34" charset="0"/>
              </a:rPr>
              <a:t>.</a:t>
            </a:r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7A0537F-553E-45AF-A1C7-1CEC4B2FD4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9"/>
          <a:stretch/>
        </p:blipFill>
        <p:spPr>
          <a:xfrm>
            <a:off x="420617" y="1056363"/>
            <a:ext cx="3431304" cy="2477213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3984FBBA-E7A2-49FE-BFBD-F59AB1797919}"/>
              </a:ext>
            </a:extLst>
          </p:cNvPr>
          <p:cNvSpPr/>
          <p:nvPr/>
        </p:nvSpPr>
        <p:spPr>
          <a:xfrm>
            <a:off x="3605302" y="3219822"/>
            <a:ext cx="246618" cy="19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2"/>
                </a:solidFill>
              </a:rPr>
              <a:t>%</a:t>
            </a:r>
          </a:p>
        </p:txBody>
      </p:sp>
      <p:pic>
        <p:nvPicPr>
          <p:cNvPr id="28" name="Grafik 2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0CFFC65-0172-4864-AFC9-859F85C6AC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1" r="10778" b="10078"/>
          <a:stretch/>
        </p:blipFill>
        <p:spPr>
          <a:xfrm>
            <a:off x="400129" y="3509994"/>
            <a:ext cx="3739824" cy="47776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AF655EAF-A306-41BA-9CD9-4E316D08BA09}"/>
              </a:ext>
            </a:extLst>
          </p:cNvPr>
          <p:cNvSpPr/>
          <p:nvPr/>
        </p:nvSpPr>
        <p:spPr>
          <a:xfrm>
            <a:off x="539552" y="3795886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C04EA8E-E4BB-40FD-AADF-3BFCE3DD8471}"/>
              </a:ext>
            </a:extLst>
          </p:cNvPr>
          <p:cNvSpPr/>
          <p:nvPr/>
        </p:nvSpPr>
        <p:spPr>
          <a:xfrm>
            <a:off x="1115616" y="3795886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4FC2662-B37D-4F3A-87E8-15E06080DF62}"/>
              </a:ext>
            </a:extLst>
          </p:cNvPr>
          <p:cNvSpPr/>
          <p:nvPr/>
        </p:nvSpPr>
        <p:spPr>
          <a:xfrm>
            <a:off x="1691680" y="3795886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9BF91FA-528E-4FA6-BA86-2C2B2BBCF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82276"/>
            <a:ext cx="1875489" cy="1774592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7A4A0DF4-9E1F-4961-9180-68072695792A}"/>
              </a:ext>
            </a:extLst>
          </p:cNvPr>
          <p:cNvSpPr/>
          <p:nvPr/>
        </p:nvSpPr>
        <p:spPr>
          <a:xfrm>
            <a:off x="323528" y="2856868"/>
            <a:ext cx="1687696" cy="3616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64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>
            <a:extLst>
              <a:ext uri="{FF2B5EF4-FFF2-40B4-BE49-F238E27FC236}">
                <a16:creationId xmlns:a16="http://schemas.microsoft.com/office/drawing/2014/main" id="{AC3DC236-BB60-4A60-B46B-84615C4B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978" y="1011089"/>
            <a:ext cx="399987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latin typeface="Abadi" panose="020B0604020104020204" pitchFamily="34" charset="0"/>
              </a:rPr>
              <a:t>Referenten und Moderatoren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badi" panose="020B0604020104020204" pitchFamily="34" charset="0"/>
              </a:rPr>
              <a:t>Einen Überblick der Speaker &amp; Moderatoren  erhalten Sie unter dem Reiter „Teilnehmer“ </a:t>
            </a:r>
            <a:r>
              <a:rPr lang="de-DE" sz="1400" dirty="0">
                <a:latin typeface="Abadi" panose="020B0604020104020204" pitchFamily="34" charset="0"/>
                <a:sym typeface="Wingdings" panose="05000000000000000000" pitchFamily="2" charset="2"/>
              </a:rPr>
              <a:t> „Referenten &amp; Moderatoren“.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badi" panose="020B0604020104020204" pitchFamily="34" charset="0"/>
                <a:sym typeface="Wingdings" panose="05000000000000000000" pitchFamily="2" charset="2"/>
              </a:rPr>
              <a:t>Wenn Sie auf eine der Personen klicken, gelangen Sie zu </a:t>
            </a:r>
            <a:r>
              <a:rPr lang="de-DE" sz="1400" dirty="0">
                <a:latin typeface="Abadi" panose="020B0604020104020204" pitchFamily="34" charset="0"/>
              </a:rPr>
              <a:t>weiterführende Informationen zu dem jeweiligen Speaker/Moderator.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badi" panose="020B0604020104020204" pitchFamily="34" charset="0"/>
                <a:sym typeface="Wingdings" panose="05000000000000000000" pitchFamily="2" charset="2"/>
              </a:rPr>
              <a:t>Außerdem haben Sie hier die Möglichkeit, den jeweiligen Speaker zu bewerten und Ihre prozentuale Übereinstimmung und Interessen festzustellen.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Abadi" panose="020B0604020104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D1E323D5-7C2D-4F22-90BA-FAC425CE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13" y="555526"/>
            <a:ext cx="7200799" cy="477764"/>
          </a:xfrm>
        </p:spPr>
        <p:txBody>
          <a:bodyPr>
            <a:noAutofit/>
          </a:bodyPr>
          <a:lstStyle/>
          <a:p>
            <a:r>
              <a:rPr lang="de-DE" sz="2400" dirty="0">
                <a:latin typeface="Abadi" panose="020B0604020104020204" pitchFamily="34" charset="0"/>
              </a:rPr>
              <a:t>Speaker &amp; Moderation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98C7912-9260-4995-9653-329F981D9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4"/>
          <a:stretch/>
        </p:blipFill>
        <p:spPr>
          <a:xfrm>
            <a:off x="195606" y="991876"/>
            <a:ext cx="4149418" cy="2011922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797464F8-3969-4D6A-A088-C12C7B333C24}"/>
              </a:ext>
            </a:extLst>
          </p:cNvPr>
          <p:cNvSpPr/>
          <p:nvPr/>
        </p:nvSpPr>
        <p:spPr>
          <a:xfrm>
            <a:off x="2339752" y="915566"/>
            <a:ext cx="436006" cy="34805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42E18C3-1B30-4952-B3C8-29EA01CF6727}"/>
              </a:ext>
            </a:extLst>
          </p:cNvPr>
          <p:cNvSpPr/>
          <p:nvPr/>
        </p:nvSpPr>
        <p:spPr>
          <a:xfrm>
            <a:off x="1187624" y="1887649"/>
            <a:ext cx="818157" cy="30317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F511475-999F-4875-95E6-7A87BD7262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6"/>
          <a:stretch/>
        </p:blipFill>
        <p:spPr>
          <a:xfrm>
            <a:off x="3059832" y="2256767"/>
            <a:ext cx="1205238" cy="747031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068866CA-930D-44C6-88BD-81C8322130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8"/>
          <a:stretch/>
        </p:blipFill>
        <p:spPr>
          <a:xfrm>
            <a:off x="195606" y="3080108"/>
            <a:ext cx="4191603" cy="966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159DA1D-3525-44D9-963B-41AA31C4470A}"/>
              </a:ext>
            </a:extLst>
          </p:cNvPr>
          <p:cNvSpPr/>
          <p:nvPr/>
        </p:nvSpPr>
        <p:spPr>
          <a:xfrm>
            <a:off x="323528" y="3849964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055E02F-5436-40AE-9935-766F8B15126E}"/>
              </a:ext>
            </a:extLst>
          </p:cNvPr>
          <p:cNvSpPr/>
          <p:nvPr/>
        </p:nvSpPr>
        <p:spPr>
          <a:xfrm>
            <a:off x="899592" y="3849964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080706C-CA21-4082-9B36-B64BA69E4705}"/>
              </a:ext>
            </a:extLst>
          </p:cNvPr>
          <p:cNvSpPr/>
          <p:nvPr/>
        </p:nvSpPr>
        <p:spPr>
          <a:xfrm>
            <a:off x="1475656" y="3849964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82379C1-AC4C-4D42-9BCA-5589E15E408D}"/>
              </a:ext>
            </a:extLst>
          </p:cNvPr>
          <p:cNvSpPr/>
          <p:nvPr/>
        </p:nvSpPr>
        <p:spPr>
          <a:xfrm>
            <a:off x="3923928" y="3147814"/>
            <a:ext cx="341142" cy="292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</a:rPr>
              <a:t>%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9572864-5994-4EF8-9D71-804512199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84" y="1005591"/>
            <a:ext cx="948265" cy="1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0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>
            <a:extLst>
              <a:ext uri="{FF2B5EF4-FFF2-40B4-BE49-F238E27FC236}">
                <a16:creationId xmlns:a16="http://schemas.microsoft.com/office/drawing/2014/main" id="{AC3DC236-BB60-4A60-B46B-84615C4B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1827224"/>
            <a:ext cx="40157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badi" panose="020B0604020104020204" pitchFamily="34" charset="0"/>
              </a:rPr>
              <a:t>In der jeweiligen Session finden Sie unter dem Reiter „Info“ weiterführende Informationen.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badi" panose="020B0604020104020204" pitchFamily="34" charset="0"/>
              </a:rPr>
              <a:t>Darüber hinaus sehen Sie unter „Teilnehmer“, wer sich zu den Vorträgen angemeldet hat.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D1E323D5-7C2D-4F22-90BA-FAC425CE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13" y="555526"/>
            <a:ext cx="7200799" cy="477764"/>
          </a:xfrm>
        </p:spPr>
        <p:txBody>
          <a:bodyPr>
            <a:noAutofit/>
          </a:bodyPr>
          <a:lstStyle/>
          <a:p>
            <a:r>
              <a:rPr lang="de-DE" sz="2400" dirty="0">
                <a:latin typeface="Abadi" panose="020B0604020104020204" pitchFamily="34" charset="0"/>
              </a:rPr>
              <a:t>Weiterführende Informationen zu den Vorträgen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6E84535-9AF1-41ED-9CD5-720A6A328F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64033"/>
            <a:ext cx="4015787" cy="1495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B418A74-0A09-4AF1-9C67-22325C395ABD}"/>
              </a:ext>
            </a:extLst>
          </p:cNvPr>
          <p:cNvSpPr/>
          <p:nvPr/>
        </p:nvSpPr>
        <p:spPr>
          <a:xfrm>
            <a:off x="1403648" y="2882043"/>
            <a:ext cx="440432" cy="33332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C1FBB5D-B753-4B2B-B8CA-07AC228499E4}"/>
              </a:ext>
            </a:extLst>
          </p:cNvPr>
          <p:cNvSpPr/>
          <p:nvPr/>
        </p:nvSpPr>
        <p:spPr>
          <a:xfrm>
            <a:off x="827584" y="2859782"/>
            <a:ext cx="440432" cy="33332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64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>
            <a:extLst>
              <a:ext uri="{FF2B5EF4-FFF2-40B4-BE49-F238E27FC236}">
                <a16:creationId xmlns:a16="http://schemas.microsoft.com/office/drawing/2014/main" id="{AC3DC236-BB60-4A60-B46B-84615C4B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2310" y="817847"/>
            <a:ext cx="465362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1400" b="1" i="0" u="none" strike="noStrike" baseline="0" dirty="0">
                <a:latin typeface="Abadi" panose="020B0604020104020204" pitchFamily="34" charset="0"/>
              </a:rPr>
              <a:t>Beste Treffer:</a:t>
            </a:r>
          </a:p>
          <a:p>
            <a:pPr algn="l"/>
            <a:r>
              <a:rPr lang="de-DE" sz="1400" b="0" i="0" u="none" strike="noStrike" baseline="0" dirty="0">
                <a:latin typeface="Abadi" panose="020B0604020104020204" pitchFamily="34" charset="0"/>
              </a:rPr>
              <a:t>Knüpfen Sie, Ihren Interessen entsprechend, neue Kontakte </a:t>
            </a:r>
            <a:r>
              <a:rPr lang="de-DE" sz="1400" dirty="0">
                <a:latin typeface="Abadi" panose="020B0604020104020204" pitchFamily="34" charset="0"/>
              </a:rPr>
              <a:t>und suchen Sie den lockeren Austausch mit </a:t>
            </a:r>
            <a:r>
              <a:rPr lang="de-DE" sz="1400" dirty="0" err="1">
                <a:latin typeface="Abadi" panose="020B0604020104020204" pitchFamily="34" charset="0"/>
              </a:rPr>
              <a:t>Expert:innen</a:t>
            </a:r>
            <a:r>
              <a:rPr lang="de-DE" sz="1400" dirty="0">
                <a:latin typeface="Abadi" panose="020B0604020104020204" pitchFamily="34" charset="0"/>
              </a:rPr>
              <a:t> und anderen </a:t>
            </a:r>
            <a:r>
              <a:rPr lang="de-DE" sz="1400" dirty="0" err="1">
                <a:latin typeface="Abadi" panose="020B0604020104020204" pitchFamily="34" charset="0"/>
              </a:rPr>
              <a:t>Teilnehmer:innen</a:t>
            </a:r>
            <a:r>
              <a:rPr lang="de-DE" sz="1400" dirty="0">
                <a:latin typeface="Abadi" panose="020B0604020104020204" pitchFamily="34" charset="0"/>
              </a:rPr>
              <a:t> über den Chat oder Video-Call.</a:t>
            </a:r>
          </a:p>
          <a:p>
            <a:pPr algn="l"/>
            <a:endParaRPr lang="de-DE" sz="1400" dirty="0">
              <a:latin typeface="Abadi" panose="020B0604020104020204" pitchFamily="34" charset="0"/>
            </a:endParaRPr>
          </a:p>
          <a:p>
            <a:r>
              <a:rPr lang="de-DE" sz="1400" b="1" dirty="0">
                <a:latin typeface="Abadi" panose="020B0604020104020204" pitchFamily="34" charset="0"/>
              </a:rPr>
              <a:t>Individuell über die Plattform:</a:t>
            </a:r>
          </a:p>
          <a:p>
            <a:r>
              <a:rPr lang="de-DE" sz="1400" dirty="0">
                <a:latin typeface="Abadi" panose="020B0604020104020204" pitchFamily="34" charset="0"/>
              </a:rPr>
              <a:t>Im Menü können Sie unter „Teilnehmer“ Kontakte knüpfen, Nachrichten schreiben und Termine vereinbaren.</a:t>
            </a:r>
          </a:p>
          <a:p>
            <a:endParaRPr lang="de-DE" sz="1400" dirty="0">
              <a:latin typeface="Abadi" panose="020B0604020104020204" pitchFamily="34" charset="0"/>
            </a:endParaRPr>
          </a:p>
          <a:p>
            <a:r>
              <a:rPr lang="de-DE" sz="1400" b="1" dirty="0">
                <a:latin typeface="Abadi" panose="020B0604020104020204" pitchFamily="34" charset="0"/>
              </a:rPr>
              <a:t>Networking-Session</a:t>
            </a:r>
            <a:r>
              <a:rPr lang="de-DE" sz="1400" dirty="0">
                <a:latin typeface="Abadi" panose="020B0604020104020204" pitchFamily="34" charset="0"/>
              </a:rPr>
              <a:t>: In der Mittagspause des Events ist ein digitales Networking geplant. Über </a:t>
            </a:r>
            <a:r>
              <a:rPr lang="de-DE" sz="1400" dirty="0" err="1">
                <a:latin typeface="Abadi" panose="020B0604020104020204" pitchFamily="34" charset="0"/>
              </a:rPr>
              <a:t>Spatial.Chat</a:t>
            </a:r>
            <a:r>
              <a:rPr lang="de-DE" sz="1400" dirty="0">
                <a:latin typeface="Abadi" panose="020B0604020104020204" pitchFamily="34" charset="0"/>
              </a:rPr>
              <a:t> werden Sie selbst aktiv, erkunden neue Räume und </a:t>
            </a:r>
            <a:r>
              <a:rPr lang="de-DE" sz="1400" dirty="0" err="1">
                <a:latin typeface="Abadi" panose="020B0604020104020204" pitchFamily="34" charset="0"/>
              </a:rPr>
              <a:t>netzwerken</a:t>
            </a:r>
            <a:r>
              <a:rPr lang="de-DE" sz="1400" dirty="0">
                <a:latin typeface="Abadi" panose="020B0604020104020204" pitchFamily="34" charset="0"/>
              </a:rPr>
              <a:t> auf eine ganz neue Art und Weise. Sie finden den Link im </a:t>
            </a:r>
            <a:r>
              <a:rPr lang="de-DE" sz="1400" dirty="0" err="1">
                <a:latin typeface="Abadi" panose="020B0604020104020204" pitchFamily="34" charset="0"/>
              </a:rPr>
              <a:t>Agendapunkt</a:t>
            </a:r>
            <a:r>
              <a:rPr lang="de-DE" sz="1400" dirty="0">
                <a:latin typeface="Abadi" panose="020B0604020104020204" pitchFamily="34" charset="0"/>
              </a:rPr>
              <a:t> ‘Pause und Networking‘.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D1E323D5-7C2D-4F22-90BA-FAC425CE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13" y="555526"/>
            <a:ext cx="7200799" cy="477764"/>
          </a:xfrm>
        </p:spPr>
        <p:txBody>
          <a:bodyPr>
            <a:noAutofit/>
          </a:bodyPr>
          <a:lstStyle/>
          <a:p>
            <a:r>
              <a:rPr lang="de-DE" sz="2400" dirty="0">
                <a:latin typeface="Abadi" panose="020B0604020104020204" pitchFamily="34" charset="0"/>
              </a:rPr>
              <a:t>Networking-Möglichkeiten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68DD303-2B6F-4B96-B3FF-59BA7B7775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963"/>
          <a:stretch/>
        </p:blipFill>
        <p:spPr>
          <a:xfrm>
            <a:off x="96730" y="1116129"/>
            <a:ext cx="3658190" cy="114153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099C81-3FE4-466A-A432-D580B8289C03}"/>
              </a:ext>
            </a:extLst>
          </p:cNvPr>
          <p:cNvSpPr/>
          <p:nvPr/>
        </p:nvSpPr>
        <p:spPr>
          <a:xfrm>
            <a:off x="1999087" y="1122625"/>
            <a:ext cx="394743" cy="18706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F6AB4BD-2DE4-4554-9334-BB009BC8202F}"/>
              </a:ext>
            </a:extLst>
          </p:cNvPr>
          <p:cNvSpPr/>
          <p:nvPr/>
        </p:nvSpPr>
        <p:spPr>
          <a:xfrm>
            <a:off x="566447" y="1952638"/>
            <a:ext cx="394743" cy="18706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9EC7DDB-C075-430E-B262-07F3029C7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30" y="1145399"/>
            <a:ext cx="854040" cy="15130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ED94556-4FF6-4C6F-BA53-717EC0F07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71" y="2399054"/>
            <a:ext cx="2833908" cy="1638188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6C0773-379F-45EA-AC5E-94739186DA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4" b="93233" l="9893" r="89988">
                        <a14:foregroundMark x1="33850" y1="71930" x2="33015" y2="75689"/>
                        <a14:foregroundMark x1="40048" y1="76441" x2="39452" y2="76441"/>
                        <a14:foregroundMark x1="44219" y1="70927" x2="44219" y2="70927"/>
                        <a14:foregroundMark x1="45769" y1="81454" x2="45769" y2="81454"/>
                        <a14:foregroundMark x1="42670" y1="82707" x2="42670" y2="82707"/>
                        <a14:foregroundMark x1="42431" y1="93233" x2="42431" y2="93233"/>
                        <a14:foregroundMark x1="37902" y1="85965" x2="37902" y2="85965"/>
                        <a14:foregroundMark x1="31228" y1="88471" x2="31228" y2="88471"/>
                        <a14:foregroundMark x1="40286" y1="84712" x2="40286" y2="84712"/>
                        <a14:foregroundMark x1="31108" y1="77694" x2="31108" y2="77694"/>
                        <a14:backgroundMark x1="43027" y1="51378" x2="43027" y2="51378"/>
                        <a14:backgroundMark x1="42193" y1="25313" x2="42193" y2="25313"/>
                        <a14:backgroundMark x1="20977" y1="23559" x2="77235" y2="25313"/>
                        <a14:backgroundMark x1="14303" y1="17794" x2="72706" y2="21554"/>
                        <a14:backgroundMark x1="72706" y1="21554" x2="11561" y2="29323"/>
                        <a14:backgroundMark x1="40882" y1="42105" x2="35399" y2="44612"/>
                        <a14:backgroundMark x1="32896" y1="38847" x2="42789" y2="59148"/>
                        <a14:backgroundMark x1="42789" y1="59148" x2="42789" y2="59148"/>
                        <a14:backgroundMark x1="38379" y1="36090" x2="47676" y2="43860"/>
                        <a14:backgroundMark x1="44577" y1="53383" x2="45173" y2="62907"/>
                        <a14:backgroundMark x1="38141" y1="61654" x2="38141" y2="61654"/>
                        <a14:backgroundMark x1="33015" y1="61905" x2="33015" y2="61905"/>
                        <a14:backgroundMark x1="32658" y1="58396" x2="37783" y2="61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5" y="2171183"/>
            <a:ext cx="348998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6ACABA1D-5C80-4C47-9E8C-09584A9FCC69}"/>
              </a:ext>
            </a:extLst>
          </p:cNvPr>
          <p:cNvCxnSpPr/>
          <p:nvPr/>
        </p:nvCxnSpPr>
        <p:spPr>
          <a:xfrm flipH="1">
            <a:off x="7813204" y="1214795"/>
            <a:ext cx="1" cy="85551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4346B73C-21C4-4ECA-8F25-509DA6FC5891}"/>
              </a:ext>
            </a:extLst>
          </p:cNvPr>
          <p:cNvCxnSpPr/>
          <p:nvPr/>
        </p:nvCxnSpPr>
        <p:spPr>
          <a:xfrm flipH="1">
            <a:off x="5538979" y="1214795"/>
            <a:ext cx="1" cy="85551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F1C3C7D9-2CB3-4155-8C73-26BCCEBFA603}"/>
              </a:ext>
            </a:extLst>
          </p:cNvPr>
          <p:cNvCxnSpPr/>
          <p:nvPr/>
        </p:nvCxnSpPr>
        <p:spPr>
          <a:xfrm flipH="1">
            <a:off x="3331815" y="1214795"/>
            <a:ext cx="1" cy="85551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182021DC-FE6A-4F3B-8079-BD4567C241F7}"/>
              </a:ext>
            </a:extLst>
          </p:cNvPr>
          <p:cNvCxnSpPr>
            <a:stCxn id="85" idx="4"/>
          </p:cNvCxnSpPr>
          <p:nvPr/>
        </p:nvCxnSpPr>
        <p:spPr>
          <a:xfrm flipH="1">
            <a:off x="1106068" y="1214795"/>
            <a:ext cx="1" cy="85551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angle 18">
            <a:extLst>
              <a:ext uri="{FF2B5EF4-FFF2-40B4-BE49-F238E27FC236}">
                <a16:creationId xmlns:a16="http://schemas.microsoft.com/office/drawing/2014/main" id="{831C4967-AB30-4F6F-B1E7-8A32D50432D8}"/>
              </a:ext>
            </a:extLst>
          </p:cNvPr>
          <p:cNvSpPr/>
          <p:nvPr/>
        </p:nvSpPr>
        <p:spPr>
          <a:xfrm>
            <a:off x="474303" y="1347614"/>
            <a:ext cx="1263531" cy="55109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t" anchorCtr="0">
            <a:sp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Abadi" panose="020B06040201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Sie erhalten die Zugangsdaten</a:t>
            </a:r>
            <a:endParaRPr lang="en-US" sz="1200" dirty="0">
              <a:solidFill>
                <a:schemeClr val="tx1"/>
              </a:solidFill>
              <a:latin typeface="Abadi" panose="020B06040201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4" name="Rectangle 26">
            <a:extLst>
              <a:ext uri="{FF2B5EF4-FFF2-40B4-BE49-F238E27FC236}">
                <a16:creationId xmlns:a16="http://schemas.microsoft.com/office/drawing/2014/main" id="{92B6BD5D-607C-40D5-8E33-5055DCB267D4}"/>
              </a:ext>
            </a:extLst>
          </p:cNvPr>
          <p:cNvSpPr/>
          <p:nvPr/>
        </p:nvSpPr>
        <p:spPr>
          <a:xfrm>
            <a:off x="2728430" y="1347614"/>
            <a:ext cx="1263531" cy="55109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t" anchorCtr="0">
            <a:sp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Abadi" panose="020B06040201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Die digitale 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  <a:latin typeface="Abadi" panose="020B06040201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Live-Bühne</a:t>
            </a:r>
          </a:p>
        </p:txBody>
      </p:sp>
      <p:grpSp>
        <p:nvGrpSpPr>
          <p:cNvPr id="49" name="Group 23">
            <a:extLst>
              <a:ext uri="{FF2B5EF4-FFF2-40B4-BE49-F238E27FC236}">
                <a16:creationId xmlns:a16="http://schemas.microsoft.com/office/drawing/2014/main" id="{E2C6F4E3-20E7-4693-9E7E-38086EA52652}"/>
              </a:ext>
            </a:extLst>
          </p:cNvPr>
          <p:cNvGrpSpPr/>
          <p:nvPr/>
        </p:nvGrpSpPr>
        <p:grpSpPr>
          <a:xfrm>
            <a:off x="4646644" y="544329"/>
            <a:ext cx="1844676" cy="1354375"/>
            <a:chOff x="825437" y="1539927"/>
            <a:chExt cx="2753367" cy="2211154"/>
          </a:xfrm>
        </p:grpSpPr>
        <p:sp>
          <p:nvSpPr>
            <p:cNvPr id="50" name="Rectangle 26">
              <a:extLst>
                <a:ext uri="{FF2B5EF4-FFF2-40B4-BE49-F238E27FC236}">
                  <a16:creationId xmlns:a16="http://schemas.microsoft.com/office/drawing/2014/main" id="{C88CFEF4-3235-4FC9-A1F3-429A43104760}"/>
                </a:ext>
              </a:extLst>
            </p:cNvPr>
            <p:cNvSpPr/>
            <p:nvPr/>
          </p:nvSpPr>
          <p:spPr>
            <a:xfrm>
              <a:off x="825437" y="2851371"/>
              <a:ext cx="2753367" cy="89971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72000" bIns="108000" rtlCol="0" anchor="t" anchorCtr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Abadi" panose="020B0604020104020204" pitchFamily="34" charset="0"/>
                </a:rPr>
                <a:t>Digitaler Austausch über Sessions und Networking</a:t>
              </a:r>
              <a:endParaRPr lang="en-US" sz="1200" dirty="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51" name="Oval 29">
              <a:extLst>
                <a:ext uri="{FF2B5EF4-FFF2-40B4-BE49-F238E27FC236}">
                  <a16:creationId xmlns:a16="http://schemas.microsoft.com/office/drawing/2014/main" id="{B690D74C-413B-43B7-8F32-FC6C159F7078}"/>
                </a:ext>
              </a:extLst>
            </p:cNvPr>
            <p:cNvSpPr/>
            <p:nvPr/>
          </p:nvSpPr>
          <p:spPr>
            <a:xfrm>
              <a:off x="1585913" y="1539927"/>
              <a:ext cx="1076324" cy="1076324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52000" rIns="0" rtlCol="0" anchor="ctr"/>
            <a:lstStyle/>
            <a:p>
              <a:pPr algn="ctr"/>
              <a:r>
                <a:rPr lang="de-DE" sz="2800" b="1" dirty="0">
                  <a:solidFill>
                    <a:schemeClr val="accent1"/>
                  </a:solidFill>
                  <a:latin typeface="Abadi" panose="020B06040201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3</a:t>
              </a:r>
            </a:p>
            <a:p>
              <a:pPr algn="ctr"/>
              <a:endParaRPr lang="en-US" dirty="0">
                <a:latin typeface="Abadi" panose="020B0604020104020204" pitchFamily="34" charset="0"/>
              </a:endParaRPr>
            </a:p>
          </p:txBody>
        </p:sp>
      </p:grpSp>
      <p:grpSp>
        <p:nvGrpSpPr>
          <p:cNvPr id="55" name="Group 23">
            <a:extLst>
              <a:ext uri="{FF2B5EF4-FFF2-40B4-BE49-F238E27FC236}">
                <a16:creationId xmlns:a16="http://schemas.microsoft.com/office/drawing/2014/main" id="{C4280E06-FC62-445D-A1AA-5038EC0DBE1C}"/>
              </a:ext>
            </a:extLst>
          </p:cNvPr>
          <p:cNvGrpSpPr/>
          <p:nvPr/>
        </p:nvGrpSpPr>
        <p:grpSpPr>
          <a:xfrm>
            <a:off x="7092280" y="555526"/>
            <a:ext cx="1527394" cy="1343178"/>
            <a:chOff x="1061723" y="1523536"/>
            <a:chExt cx="2279791" cy="2192874"/>
          </a:xfrm>
        </p:grpSpPr>
        <p:sp>
          <p:nvSpPr>
            <p:cNvPr id="56" name="Rectangle 26">
              <a:extLst>
                <a:ext uri="{FF2B5EF4-FFF2-40B4-BE49-F238E27FC236}">
                  <a16:creationId xmlns:a16="http://schemas.microsoft.com/office/drawing/2014/main" id="{8549B256-9172-4319-85C1-FA0CFD7E58E0}"/>
                </a:ext>
              </a:extLst>
            </p:cNvPr>
            <p:cNvSpPr/>
            <p:nvPr/>
          </p:nvSpPr>
          <p:spPr>
            <a:xfrm>
              <a:off x="1061723" y="2816700"/>
              <a:ext cx="2279791" cy="89971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72000" bIns="108000" rtlCol="0" anchor="t" anchorCtr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Abadi" panose="020B06040201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Digitale Partnerbereiche</a:t>
              </a:r>
            </a:p>
          </p:txBody>
        </p:sp>
        <p:sp>
          <p:nvSpPr>
            <p:cNvPr id="57" name="Oval 29">
              <a:extLst>
                <a:ext uri="{FF2B5EF4-FFF2-40B4-BE49-F238E27FC236}">
                  <a16:creationId xmlns:a16="http://schemas.microsoft.com/office/drawing/2014/main" id="{1425504A-40F1-4114-93D0-14EBFB5E727D}"/>
                </a:ext>
              </a:extLst>
            </p:cNvPr>
            <p:cNvSpPr/>
            <p:nvPr/>
          </p:nvSpPr>
          <p:spPr>
            <a:xfrm>
              <a:off x="1585913" y="1523536"/>
              <a:ext cx="1076324" cy="1076324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52000" rIns="0" rtlCol="0" anchor="ctr"/>
            <a:lstStyle/>
            <a:p>
              <a:pPr algn="ctr"/>
              <a:r>
                <a:rPr lang="de-DE" sz="2800" b="1" dirty="0">
                  <a:solidFill>
                    <a:schemeClr val="accent1"/>
                  </a:solidFill>
                  <a:latin typeface="Abadi" panose="020B06040201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4</a:t>
              </a:r>
            </a:p>
            <a:p>
              <a:pPr algn="ctr"/>
              <a:endParaRPr lang="en-US" dirty="0">
                <a:latin typeface="Abadi" panose="020B0604020104020204" pitchFamily="34" charset="0"/>
              </a:endParaRPr>
            </a:p>
          </p:txBody>
        </p:sp>
      </p:grpSp>
      <p:sp>
        <p:nvSpPr>
          <p:cNvPr id="61" name="Rectangle 13">
            <a:extLst>
              <a:ext uri="{FF2B5EF4-FFF2-40B4-BE49-F238E27FC236}">
                <a16:creationId xmlns:a16="http://schemas.microsoft.com/office/drawing/2014/main" id="{6CB907CB-BE97-442E-8115-8134DD67A45A}"/>
              </a:ext>
            </a:extLst>
          </p:cNvPr>
          <p:cNvSpPr/>
          <p:nvPr/>
        </p:nvSpPr>
        <p:spPr>
          <a:xfrm>
            <a:off x="194519" y="2070309"/>
            <a:ext cx="1959488" cy="179758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108000" rtlCol="0" anchor="t" anchorCtr="0">
            <a:spAutoFit/>
          </a:bodyPr>
          <a:lstStyle/>
          <a:p>
            <a:pPr algn="ctr"/>
            <a:r>
              <a:rPr lang="de-DE" sz="1050" dirty="0">
                <a:solidFill>
                  <a:schemeClr val="tx1"/>
                </a:solidFill>
                <a:latin typeface="Abadi" panose="020B0604020104020204" pitchFamily="34" charset="0"/>
              </a:rPr>
              <a:t>Sie erhalten vor Konferenz-Beginn Ihre </a:t>
            </a:r>
            <a:r>
              <a:rPr lang="de-DE" sz="1050" b="1" dirty="0">
                <a:solidFill>
                  <a:schemeClr val="tx1"/>
                </a:solidFill>
                <a:latin typeface="Abadi" panose="020B0604020104020204" pitchFamily="34" charset="0"/>
              </a:rPr>
              <a:t>persönlichen Zugangsdaten </a:t>
            </a:r>
            <a:r>
              <a:rPr lang="de-DE" sz="1050" dirty="0">
                <a:solidFill>
                  <a:schemeClr val="tx1"/>
                </a:solidFill>
                <a:latin typeface="Abadi" panose="020B0604020104020204" pitchFamily="34" charset="0"/>
              </a:rPr>
              <a:t>für die Veranstaltungs-Plattform. Damit loggen Sie sich ein, </a:t>
            </a:r>
            <a:r>
              <a:rPr lang="de-DE" sz="1050" b="1" dirty="0">
                <a:solidFill>
                  <a:schemeClr val="tx1"/>
                </a:solidFill>
                <a:latin typeface="Abadi" panose="020B0604020104020204" pitchFamily="34" charset="0"/>
              </a:rPr>
              <a:t>erstellen Ihr Profil </a:t>
            </a:r>
            <a:r>
              <a:rPr lang="de-DE" sz="1050" dirty="0">
                <a:solidFill>
                  <a:schemeClr val="tx1"/>
                </a:solidFill>
                <a:latin typeface="Abadi" panose="020B0604020104020204" pitchFamily="34" charset="0"/>
              </a:rPr>
              <a:t>und erhalten Zugriff auf alle Live-Vorträge, Video-Sessions, Unterlagen und haben die Möglichkeit zu networken.</a:t>
            </a:r>
          </a:p>
        </p:txBody>
      </p:sp>
      <p:sp>
        <p:nvSpPr>
          <p:cNvPr id="62" name="Rectangle 13">
            <a:extLst>
              <a:ext uri="{FF2B5EF4-FFF2-40B4-BE49-F238E27FC236}">
                <a16:creationId xmlns:a16="http://schemas.microsoft.com/office/drawing/2014/main" id="{E2D3780F-149B-4443-A0B7-7C3C9307036F}"/>
              </a:ext>
            </a:extLst>
          </p:cNvPr>
          <p:cNvSpPr/>
          <p:nvPr/>
        </p:nvSpPr>
        <p:spPr>
          <a:xfrm>
            <a:off x="2411760" y="2070309"/>
            <a:ext cx="1896869" cy="16360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108000" rtlCol="0" anchor="t" anchorCtr="0">
            <a:spAutoFit/>
          </a:bodyPr>
          <a:lstStyle/>
          <a:p>
            <a:pPr algn="ctr"/>
            <a:r>
              <a:rPr lang="de-DE" sz="1050" dirty="0">
                <a:solidFill>
                  <a:schemeClr val="tx1"/>
                </a:solidFill>
                <a:latin typeface="Abadi" panose="020B0604020104020204" pitchFamily="34" charset="0"/>
              </a:rPr>
              <a:t>Auf der Live-Bühne finden unsere </a:t>
            </a:r>
            <a:r>
              <a:rPr lang="de-DE" sz="1050" b="1" dirty="0">
                <a:solidFill>
                  <a:schemeClr val="tx1"/>
                </a:solidFill>
                <a:latin typeface="Abadi" panose="020B0604020104020204" pitchFamily="34" charset="0"/>
              </a:rPr>
              <a:t>Keynotes, Interviews, Diskussionsrunden und Live-Umfragen</a:t>
            </a:r>
            <a:r>
              <a:rPr lang="de-DE" sz="1050" dirty="0">
                <a:solidFill>
                  <a:schemeClr val="tx1"/>
                </a:solidFill>
                <a:latin typeface="Abadi" panose="020B0604020104020204" pitchFamily="34" charset="0"/>
              </a:rPr>
              <a:t> statt</a:t>
            </a:r>
            <a:r>
              <a:rPr lang="de-DE" sz="1050">
                <a:solidFill>
                  <a:schemeClr val="tx1"/>
                </a:solidFill>
                <a:latin typeface="Abadi" panose="020B0604020104020204" pitchFamily="34" charset="0"/>
              </a:rPr>
              <a:t>. Sie </a:t>
            </a:r>
            <a:r>
              <a:rPr lang="de-DE" sz="1050" dirty="0">
                <a:solidFill>
                  <a:schemeClr val="tx1"/>
                </a:solidFill>
                <a:latin typeface="Abadi" panose="020B0604020104020204" pitchFamily="34" charset="0"/>
              </a:rPr>
              <a:t>können von unterwegs, aus dem Homeoffice oder Büro teilnehmen. Natürlich können Sie jederzeit im Chat Fragen stellen oder mitdiskutieren.</a:t>
            </a:r>
          </a:p>
        </p:txBody>
      </p:sp>
      <p:sp>
        <p:nvSpPr>
          <p:cNvPr id="63" name="Rectangle 13">
            <a:extLst>
              <a:ext uri="{FF2B5EF4-FFF2-40B4-BE49-F238E27FC236}">
                <a16:creationId xmlns:a16="http://schemas.microsoft.com/office/drawing/2014/main" id="{095A4B7D-A98F-4BBE-AA62-B65B4EF7A25D}"/>
              </a:ext>
            </a:extLst>
          </p:cNvPr>
          <p:cNvSpPr/>
          <p:nvPr/>
        </p:nvSpPr>
        <p:spPr>
          <a:xfrm>
            <a:off x="4620547" y="2070309"/>
            <a:ext cx="1896869" cy="147441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108000" rtlCol="0" anchor="t" anchorCtr="0">
            <a:spAutoFit/>
          </a:bodyPr>
          <a:lstStyle/>
          <a:p>
            <a:pPr algn="ctr"/>
            <a:r>
              <a:rPr lang="de-DE" sz="1050" dirty="0">
                <a:solidFill>
                  <a:schemeClr val="tx1"/>
                </a:solidFill>
                <a:latin typeface="Abadi" panose="020B0604020104020204" pitchFamily="34" charset="0"/>
              </a:rPr>
              <a:t>Wir bieten Ihnen Zeit zum </a:t>
            </a:r>
            <a:r>
              <a:rPr lang="de-DE" sz="1050" b="1" dirty="0">
                <a:solidFill>
                  <a:schemeClr val="tx1"/>
                </a:solidFill>
                <a:latin typeface="Abadi" panose="020B0604020104020204" pitchFamily="34" charset="0"/>
              </a:rPr>
              <a:t>Austausch</a:t>
            </a:r>
            <a:r>
              <a:rPr lang="de-DE" sz="1050" dirty="0">
                <a:solidFill>
                  <a:schemeClr val="tx1"/>
                </a:solidFill>
                <a:latin typeface="Abadi" panose="020B0604020104020204" pitchFamily="34" charset="0"/>
              </a:rPr>
              <a:t>. Mit unseren Networking-Sessions und </a:t>
            </a:r>
            <a:br>
              <a:rPr lang="de-DE" sz="1050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de-DE" sz="1050" dirty="0">
                <a:solidFill>
                  <a:schemeClr val="tx1"/>
                </a:solidFill>
                <a:latin typeface="Abadi" panose="020B0604020104020204" pitchFamily="34" charset="0"/>
              </a:rPr>
              <a:t>-Funktionen </a:t>
            </a:r>
            <a:r>
              <a:rPr lang="de-DE" sz="1050" b="1" dirty="0">
                <a:solidFill>
                  <a:schemeClr val="tx1"/>
                </a:solidFill>
                <a:latin typeface="Abadi" panose="020B0604020104020204" pitchFamily="34" charset="0"/>
              </a:rPr>
              <a:t>vertiefen Sie Ihr Wissen</a:t>
            </a:r>
            <a:r>
              <a:rPr lang="de-DE" sz="1050" dirty="0">
                <a:solidFill>
                  <a:schemeClr val="tx1"/>
                </a:solidFill>
                <a:latin typeface="Abadi" panose="020B0604020104020204" pitchFamily="34" charset="0"/>
              </a:rPr>
              <a:t> in kleineren Gruppen oder kommen mit Referenten und Branchen-Kollegen ins Gespräch.</a:t>
            </a:r>
            <a:endParaRPr lang="en-US" sz="105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64" name="Rectangle 13">
            <a:extLst>
              <a:ext uri="{FF2B5EF4-FFF2-40B4-BE49-F238E27FC236}">
                <a16:creationId xmlns:a16="http://schemas.microsoft.com/office/drawing/2014/main" id="{FE54DD3A-AE6B-4E9A-BC9E-9F3A1C368F42}"/>
              </a:ext>
            </a:extLst>
          </p:cNvPr>
          <p:cNvSpPr/>
          <p:nvPr/>
        </p:nvSpPr>
        <p:spPr>
          <a:xfrm>
            <a:off x="6951708" y="2070309"/>
            <a:ext cx="1808537" cy="147441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108000" rtlCol="0" anchor="t" anchorCtr="0">
            <a:spAutoFit/>
          </a:bodyPr>
          <a:lstStyle/>
          <a:p>
            <a:pPr algn="ctr"/>
            <a:r>
              <a:rPr lang="de-DE" sz="1050" dirty="0">
                <a:solidFill>
                  <a:schemeClr val="tx1"/>
                </a:solidFill>
                <a:latin typeface="Abadi" panose="020B0604020104020204" pitchFamily="34" charset="0"/>
              </a:rPr>
              <a:t>Wir schaffen Win-Win-Situationen. Unseren Partnern bieten wir im Partnerbereich eine Bühne – für Austausch, sowie um  </a:t>
            </a:r>
            <a:r>
              <a:rPr lang="de-DE" sz="1050" b="1" dirty="0">
                <a:solidFill>
                  <a:schemeClr val="tx1"/>
                </a:solidFill>
                <a:latin typeface="Abadi" panose="020B0604020104020204" pitchFamily="34" charset="0"/>
              </a:rPr>
              <a:t>maßgeschneiderte Produkte, Informationen und Inhalte</a:t>
            </a:r>
            <a:r>
              <a:rPr lang="de-DE" sz="1050" dirty="0">
                <a:solidFill>
                  <a:schemeClr val="tx1"/>
                </a:solidFill>
                <a:latin typeface="Abadi" panose="020B0604020104020204" pitchFamily="34" charset="0"/>
              </a:rPr>
              <a:t> zu präsentieren.</a:t>
            </a:r>
          </a:p>
        </p:txBody>
      </p:sp>
      <p:sp>
        <p:nvSpPr>
          <p:cNvPr id="85" name="Oval 29">
            <a:extLst>
              <a:ext uri="{FF2B5EF4-FFF2-40B4-BE49-F238E27FC236}">
                <a16:creationId xmlns:a16="http://schemas.microsoft.com/office/drawing/2014/main" id="{388589A5-CDBA-43E4-83B5-BF2F8AA3FF0C}"/>
              </a:ext>
            </a:extLst>
          </p:cNvPr>
          <p:cNvSpPr/>
          <p:nvPr/>
        </p:nvSpPr>
        <p:spPr>
          <a:xfrm>
            <a:off x="745516" y="555526"/>
            <a:ext cx="721106" cy="65926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rtlCol="0" anchor="ctr"/>
          <a:lstStyle/>
          <a:p>
            <a:pPr algn="ctr"/>
            <a:r>
              <a:rPr lang="de-DE" sz="2800" b="1" dirty="0">
                <a:solidFill>
                  <a:schemeClr val="accent1"/>
                </a:solidFill>
                <a:latin typeface="Abadi" panose="020B06040201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</a:t>
            </a:r>
          </a:p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89" name="Oval 29">
            <a:extLst>
              <a:ext uri="{FF2B5EF4-FFF2-40B4-BE49-F238E27FC236}">
                <a16:creationId xmlns:a16="http://schemas.microsoft.com/office/drawing/2014/main" id="{744E2FE7-9444-463D-B0E7-644CE1100838}"/>
              </a:ext>
            </a:extLst>
          </p:cNvPr>
          <p:cNvSpPr/>
          <p:nvPr/>
        </p:nvSpPr>
        <p:spPr>
          <a:xfrm>
            <a:off x="2971263" y="555526"/>
            <a:ext cx="721106" cy="65926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rtlCol="0" anchor="ctr"/>
          <a:lstStyle/>
          <a:p>
            <a:pPr algn="ctr"/>
            <a:r>
              <a:rPr lang="de-DE" sz="2800" b="1" dirty="0">
                <a:solidFill>
                  <a:schemeClr val="accent1"/>
                </a:solidFill>
                <a:latin typeface="Abadi" panose="020B06040201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</a:t>
            </a:r>
          </a:p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>
            <a:extLst>
              <a:ext uri="{FF2B5EF4-FFF2-40B4-BE49-F238E27FC236}">
                <a16:creationId xmlns:a16="http://schemas.microsoft.com/office/drawing/2014/main" id="{AC3DC236-BB60-4A60-B46B-84615C4B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1370097"/>
            <a:ext cx="547260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Einladung zum Event haben Sie per Mail erhalten. Sie klicken auf den Link: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altLang="de-DE" sz="1400" dirty="0">
              <a:latin typeface="Abadi" panose="020B06040201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Wählen Sie zunächst rechts unten Deutsch als Sprache aus.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effectLst/>
              <a:latin typeface="Abadi" panose="020B06040201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Klicken Sie dann auf Ihre E-Mail-Adresse im blauen Feld.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altLang="de-DE" sz="1400" dirty="0">
              <a:latin typeface="Abadi" panose="020B06040201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Bedenken Sie dabei, dass bei einer Registrierung mit LinkedIn, Google, Microsoft oder Facebook die damit verknüpfte E-Mail-Adresse verwendet wird, die ggf. privat ist.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effectLst/>
              <a:latin typeface="Abadi" panose="020B0604020104020204" pitchFamily="34" charset="0"/>
            </a:endParaRPr>
          </a:p>
        </p:txBody>
      </p:sp>
      <p:pic>
        <p:nvPicPr>
          <p:cNvPr id="26" name="Grafik 13">
            <a:extLst>
              <a:ext uri="{FF2B5EF4-FFF2-40B4-BE49-F238E27FC236}">
                <a16:creationId xmlns:a16="http://schemas.microsoft.com/office/drawing/2014/main" id="{0687CBFF-531E-48DA-8947-1DB8D05C4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6911"/>
            <a:ext cx="2520280" cy="283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el 1">
            <a:extLst>
              <a:ext uri="{FF2B5EF4-FFF2-40B4-BE49-F238E27FC236}">
                <a16:creationId xmlns:a16="http://schemas.microsoft.com/office/drawing/2014/main" id="{D1E323D5-7C2D-4F22-90BA-FAC425CE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55526"/>
            <a:ext cx="7200799" cy="477764"/>
          </a:xfrm>
        </p:spPr>
        <p:txBody>
          <a:bodyPr>
            <a:noAutofit/>
          </a:bodyPr>
          <a:lstStyle/>
          <a:p>
            <a:r>
              <a:rPr lang="de-DE" sz="2400" dirty="0">
                <a:latin typeface="Abadi" panose="020B0604020104020204" pitchFamily="34" charset="0"/>
              </a:rPr>
              <a:t>Onboarding bei </a:t>
            </a:r>
            <a:r>
              <a:rPr lang="de-DE" sz="2400" dirty="0" err="1">
                <a:latin typeface="Abadi" panose="020B0604020104020204" pitchFamily="34" charset="0"/>
              </a:rPr>
              <a:t>talque</a:t>
            </a:r>
            <a:r>
              <a:rPr lang="de-DE" sz="2400" dirty="0">
                <a:latin typeface="Abadi" panose="020B0604020104020204" pitchFamily="34" charset="0"/>
              </a:rPr>
              <a:t> - Profilerstellung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E6438B6-B5AA-455F-968A-23ECC094551B}"/>
              </a:ext>
            </a:extLst>
          </p:cNvPr>
          <p:cNvSpPr/>
          <p:nvPr/>
        </p:nvSpPr>
        <p:spPr>
          <a:xfrm>
            <a:off x="1187624" y="2211710"/>
            <a:ext cx="936104" cy="72008"/>
          </a:xfrm>
          <a:prstGeom prst="rect">
            <a:avLst/>
          </a:prstGeom>
          <a:solidFill>
            <a:srgbClr val="4A90E2"/>
          </a:solidFill>
          <a:ln>
            <a:solidFill>
              <a:srgbClr val="4A9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3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>
            <a:extLst>
              <a:ext uri="{FF2B5EF4-FFF2-40B4-BE49-F238E27FC236}">
                <a16:creationId xmlns:a16="http://schemas.microsoft.com/office/drawing/2014/main" id="{AC3DC236-BB60-4A60-B46B-84615C4B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946" y="1177895"/>
            <a:ext cx="49685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badi" panose="020B0604020104020204" pitchFamily="34" charset="0"/>
                <a:cs typeface="Arial" panose="020B0604020202020204" pitchFamily="34" charset="0"/>
              </a:rPr>
              <a:t>Die Plattform leitet Sie durch die Registrierung.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badi" panose="020B0604020104020204" pitchFamily="34" charset="0"/>
                <a:cs typeface="Arial" panose="020B0604020202020204" pitchFamily="34" charset="0"/>
              </a:rPr>
              <a:t>Bereits registrierte Personen erhalten die bisher angegebenen Daten zum Abgleich (aber auch nur sofern die gleich E-Mail genutzt wird).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badi" panose="020B0604020104020204" pitchFamily="34" charset="0"/>
                <a:cs typeface="Arial" panose="020B0604020202020204" pitchFamily="34" charset="0"/>
              </a:rPr>
              <a:t>Beim Onboarding erwarten Sie kurze Fragen, auf denen das Matchmaking basiert. </a:t>
            </a:r>
          </a:p>
          <a:p>
            <a:endParaRPr lang="de-DE" sz="1400" dirty="0"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badi" panose="020B0604020104020204" pitchFamily="34" charset="0"/>
                <a:cs typeface="Arial" panose="020B0604020202020204" pitchFamily="34" charset="0"/>
              </a:rPr>
              <a:t>Was bieten Sie, was suchen Sie – diese Kategorien helfen unseren </a:t>
            </a:r>
            <a:r>
              <a:rPr lang="de-DE" sz="1400" dirty="0" err="1">
                <a:latin typeface="Abadi" panose="020B0604020104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400" dirty="0">
                <a:latin typeface="Abadi" panose="020B0604020104020204" pitchFamily="34" charset="0"/>
                <a:cs typeface="Arial" panose="020B0604020202020204" pitchFamily="34" charset="0"/>
              </a:rPr>
              <a:t>, Sie zu finden, und Ihnen selbst, auf passende Kontakte aufmerksam zu werden.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D1E323D5-7C2D-4F22-90BA-FAC425CE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13" y="555526"/>
            <a:ext cx="7200799" cy="477764"/>
          </a:xfrm>
        </p:spPr>
        <p:txBody>
          <a:bodyPr>
            <a:noAutofit/>
          </a:bodyPr>
          <a:lstStyle/>
          <a:p>
            <a:r>
              <a:rPr lang="de-DE" sz="2400" dirty="0">
                <a:latin typeface="Abadi" panose="020B0604020104020204" pitchFamily="34" charset="0"/>
              </a:rPr>
              <a:t>Onboarding bei </a:t>
            </a:r>
            <a:r>
              <a:rPr lang="de-DE" sz="2400" dirty="0" err="1">
                <a:latin typeface="Abadi" panose="020B0604020104020204" pitchFamily="34" charset="0"/>
              </a:rPr>
              <a:t>talque</a:t>
            </a:r>
            <a:r>
              <a:rPr lang="de-DE" sz="2400" dirty="0">
                <a:latin typeface="Abadi" panose="020B0604020104020204" pitchFamily="34" charset="0"/>
              </a:rPr>
              <a:t> - Profilerstellung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D14EE4A-D7AF-49AF-BA2D-016EAB07D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77" t="12359" r="21819" b="9190"/>
          <a:stretch/>
        </p:blipFill>
        <p:spPr>
          <a:xfrm>
            <a:off x="179512" y="1221363"/>
            <a:ext cx="3502444" cy="259072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AC434E6-F3F0-401D-BBD2-FF79BEB9241C}"/>
              </a:ext>
            </a:extLst>
          </p:cNvPr>
          <p:cNvSpPr/>
          <p:nvPr/>
        </p:nvSpPr>
        <p:spPr>
          <a:xfrm>
            <a:off x="899592" y="2499742"/>
            <a:ext cx="288032" cy="72008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8A9BBA-E86E-4FD7-A7F5-5706714D8C1C}"/>
              </a:ext>
            </a:extLst>
          </p:cNvPr>
          <p:cNvSpPr/>
          <p:nvPr/>
        </p:nvSpPr>
        <p:spPr>
          <a:xfrm>
            <a:off x="899592" y="2768248"/>
            <a:ext cx="288032" cy="72008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7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>
            <a:extLst>
              <a:ext uri="{FF2B5EF4-FFF2-40B4-BE49-F238E27FC236}">
                <a16:creationId xmlns:a16="http://schemas.microsoft.com/office/drawing/2014/main" id="{AC3DC236-BB60-4A60-B46B-84615C4B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946" y="1393340"/>
            <a:ext cx="496855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latin typeface="Abadi" panose="020B0604020104020204" pitchFamily="34" charset="0"/>
                <a:cs typeface="Arial" panose="020B0604020202020204" pitchFamily="34" charset="0"/>
              </a:rPr>
              <a:t>Sagen Sie den </a:t>
            </a:r>
            <a:r>
              <a:rPr lang="de-DE" sz="1400" b="0" dirty="0" err="1">
                <a:latin typeface="Abadi" panose="020B0604020104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400" b="0" dirty="0">
                <a:latin typeface="Abadi" panose="020B0604020104020204" pitchFamily="34" charset="0"/>
                <a:cs typeface="Arial" panose="020B0604020202020204" pitchFamily="34" charset="0"/>
              </a:rPr>
              <a:t>, warum Sie hier sind oder wofür Sie stehen und geben Sie Ihrem Profil ein Gesicht, indem Sie Ihr Foto hochladen.</a:t>
            </a:r>
            <a:endParaRPr lang="de-DE" sz="1400" dirty="0"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dirty="0"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latin typeface="Abadi" panose="020B0604020104020204" pitchFamily="34" charset="0"/>
                <a:cs typeface="Arial" panose="020B0604020202020204" pitchFamily="34" charset="0"/>
              </a:rPr>
              <a:t>Verbinden Sie das Event mit Ihrem persönlichen Kalender, um Networking-Termine zu vereinbaren sowie um sich eine personalisierte Agenda zu erstellen.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badi" panose="020B0604020104020204" pitchFamily="34" charset="0"/>
                <a:cs typeface="Arial" panose="020B0604020202020204" pitchFamily="34" charset="0"/>
              </a:rPr>
              <a:t>Die verwendete E-Mail-Adresse muss über einen dort aufgeführten Kalender verfügen.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D1E323D5-7C2D-4F22-90BA-FAC425CE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13" y="555526"/>
            <a:ext cx="7200799" cy="477764"/>
          </a:xfrm>
        </p:spPr>
        <p:txBody>
          <a:bodyPr>
            <a:noAutofit/>
          </a:bodyPr>
          <a:lstStyle/>
          <a:p>
            <a:r>
              <a:rPr lang="de-DE" sz="2400" dirty="0">
                <a:latin typeface="Abadi" panose="020B0604020104020204" pitchFamily="34" charset="0"/>
              </a:rPr>
              <a:t>Onboarding bei </a:t>
            </a:r>
            <a:r>
              <a:rPr lang="de-DE" sz="2400" dirty="0" err="1">
                <a:latin typeface="Abadi" panose="020B0604020104020204" pitchFamily="34" charset="0"/>
              </a:rPr>
              <a:t>talque</a:t>
            </a:r>
            <a:r>
              <a:rPr lang="de-DE" sz="2400" dirty="0">
                <a:latin typeface="Abadi" panose="020B0604020104020204" pitchFamily="34" charset="0"/>
              </a:rPr>
              <a:t> - Profilerstellung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38ABEE-9877-4988-A68E-F4C4071D1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03" t="17604" r="35317" b="16861"/>
          <a:stretch/>
        </p:blipFill>
        <p:spPr>
          <a:xfrm>
            <a:off x="395536" y="1275606"/>
            <a:ext cx="2596842" cy="1947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5B6B550-10FE-413D-8403-351AF7BA2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398186"/>
            <a:ext cx="2139361" cy="1600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854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>
            <a:extLst>
              <a:ext uri="{FF2B5EF4-FFF2-40B4-BE49-F238E27FC236}">
                <a16:creationId xmlns:a16="http://schemas.microsoft.com/office/drawing/2014/main" id="{AC3DC236-BB60-4A60-B46B-84615C4B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1824227"/>
            <a:ext cx="452353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badi" panose="020B0604020104020204" pitchFamily="34" charset="0"/>
              </a:rPr>
              <a:t>In der Navigation am oberen, linken Rand finden Sie das Auswahlmenü für Ihre Netzwerke (hier: Internet Security Days).</a:t>
            </a:r>
          </a:p>
          <a:p>
            <a:endParaRPr lang="de-DE" sz="1400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badi" panose="020B0604020104020204" pitchFamily="34" charset="0"/>
              </a:rPr>
              <a:t>Die „Agenda“ führt Sie zum Programm, hier können Sie sich Ihre Agenda zu Ihrem Kalender hinzufügen.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D1E323D5-7C2D-4F22-90BA-FAC425CE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13" y="555526"/>
            <a:ext cx="7200799" cy="477764"/>
          </a:xfrm>
        </p:spPr>
        <p:txBody>
          <a:bodyPr>
            <a:noAutofit/>
          </a:bodyPr>
          <a:lstStyle/>
          <a:p>
            <a:r>
              <a:rPr lang="de-DE" sz="2400" dirty="0">
                <a:latin typeface="Abadi" panose="020B0604020104020204" pitchFamily="34" charset="0"/>
              </a:rPr>
              <a:t>Startseite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CFE4AF-19D5-45BD-A691-5E8C0771B1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0"/>
          <a:stretch/>
        </p:blipFill>
        <p:spPr>
          <a:xfrm>
            <a:off x="309115" y="2047136"/>
            <a:ext cx="3658190" cy="66863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4D37C2A-C475-46AC-B34B-BDA1A3ABFEE9}"/>
              </a:ext>
            </a:extLst>
          </p:cNvPr>
          <p:cNvSpPr/>
          <p:nvPr/>
        </p:nvSpPr>
        <p:spPr>
          <a:xfrm>
            <a:off x="1350302" y="1943296"/>
            <a:ext cx="445087" cy="3616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26D498D-1B91-4549-8539-48DD1C0D9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55" y="2058365"/>
            <a:ext cx="854040" cy="151306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6D8AB4AD-C22B-46CF-9ECE-2F20C5F6EFCE}"/>
              </a:ext>
            </a:extLst>
          </p:cNvPr>
          <p:cNvSpPr/>
          <p:nvPr/>
        </p:nvSpPr>
        <p:spPr>
          <a:xfrm>
            <a:off x="310333" y="1976505"/>
            <a:ext cx="794885" cy="31502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48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>
            <a:extLst>
              <a:ext uri="{FF2B5EF4-FFF2-40B4-BE49-F238E27FC236}">
                <a16:creationId xmlns:a16="http://schemas.microsoft.com/office/drawing/2014/main" id="{AC3DC236-BB60-4A60-B46B-84615C4B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468" y="1565846"/>
            <a:ext cx="452353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400" b="1" dirty="0">
                <a:latin typeface="Abadi" panose="020B0604020104020204" pitchFamily="34" charset="0"/>
              </a:rPr>
              <a:t>Live-Bühne</a:t>
            </a:r>
            <a:r>
              <a:rPr lang="de-DE" sz="1400" dirty="0">
                <a:latin typeface="Abadi" panose="020B0604020104020204" pitchFamily="34" charset="0"/>
              </a:rPr>
              <a:t> </a:t>
            </a:r>
            <a:br>
              <a:rPr lang="de-DE" sz="1400" dirty="0">
                <a:latin typeface="Abadi" panose="020B0604020104020204" pitchFamily="34" charset="0"/>
              </a:rPr>
            </a:br>
            <a:r>
              <a:rPr lang="de-DE" sz="1400" dirty="0">
                <a:latin typeface="Abadi" panose="020B0604020104020204" pitchFamily="34" charset="0"/>
              </a:rPr>
              <a:t>Klicken Sie auf „Agenda“ und dann auf die entsprechende Session. Hier können Sie Vorträge, Podiumsdiskussionen und andere Formate live verfolgen.</a:t>
            </a:r>
          </a:p>
          <a:p>
            <a:pPr marL="342900" indent="-342900">
              <a:buFont typeface="+mj-lt"/>
              <a:buAutoNum type="arabicPeriod"/>
            </a:pPr>
            <a:endParaRPr lang="de-DE" sz="1400" dirty="0">
              <a:latin typeface="Abadi" panose="020B06040201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400" b="1" dirty="0">
                <a:latin typeface="Abadi" panose="020B0604020104020204" pitchFamily="34" charset="0"/>
              </a:rPr>
              <a:t>Live-Chat + Live-Votings</a:t>
            </a:r>
            <a:r>
              <a:rPr lang="de-DE" sz="1400" dirty="0">
                <a:latin typeface="Abadi" panose="020B0604020104020204" pitchFamily="34" charset="0"/>
              </a:rPr>
              <a:t>: Fragen stellen, mitdiskutieren und -voten (direkt oder anonym).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D1E323D5-7C2D-4F22-90BA-FAC425CE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13" y="555526"/>
            <a:ext cx="7200799" cy="477764"/>
          </a:xfrm>
        </p:spPr>
        <p:txBody>
          <a:bodyPr>
            <a:noAutofit/>
          </a:bodyPr>
          <a:lstStyle/>
          <a:p>
            <a:r>
              <a:rPr lang="de-DE" sz="2400" dirty="0">
                <a:latin typeface="Abadi" panose="020B0604020104020204" pitchFamily="34" charset="0"/>
              </a:rPr>
              <a:t>Live-Stream mit Chat und Live-Votings</a:t>
            </a:r>
          </a:p>
        </p:txBody>
      </p:sp>
      <p:pic>
        <p:nvPicPr>
          <p:cNvPr id="11" name="Grafik 1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F1DAC82-1356-481B-A1EE-137B224C8B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13552"/>
          <a:stretch/>
        </p:blipFill>
        <p:spPr>
          <a:xfrm>
            <a:off x="611558" y="1276606"/>
            <a:ext cx="3384377" cy="2394363"/>
          </a:xfrm>
          <a:prstGeom prst="rect">
            <a:avLst/>
          </a:prstGeom>
        </p:spPr>
      </p:pic>
      <p:sp>
        <p:nvSpPr>
          <p:cNvPr id="13" name="Oval 14">
            <a:extLst>
              <a:ext uri="{FF2B5EF4-FFF2-40B4-BE49-F238E27FC236}">
                <a16:creationId xmlns:a16="http://schemas.microsoft.com/office/drawing/2014/main" id="{19E2F54B-9C02-4013-BA8D-BBA2F9838FA6}"/>
              </a:ext>
            </a:extLst>
          </p:cNvPr>
          <p:cNvSpPr/>
          <p:nvPr/>
        </p:nvSpPr>
        <p:spPr>
          <a:xfrm>
            <a:off x="1547664" y="1655092"/>
            <a:ext cx="360040" cy="288032"/>
          </a:xfrm>
          <a:prstGeom prst="ellipse">
            <a:avLst/>
          </a:prstGeom>
          <a:solidFill>
            <a:schemeClr val="bg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25200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Abadi" panose="020B06040201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</a:t>
            </a:r>
          </a:p>
          <a:p>
            <a:pPr algn="ctr"/>
            <a:endParaRPr lang="en-US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4FFCDE-32BE-4D9F-A203-7BCBD7EC0801}"/>
              </a:ext>
            </a:extLst>
          </p:cNvPr>
          <p:cNvSpPr/>
          <p:nvPr/>
        </p:nvSpPr>
        <p:spPr>
          <a:xfrm>
            <a:off x="3275856" y="1863058"/>
            <a:ext cx="360040" cy="288032"/>
          </a:xfrm>
          <a:prstGeom prst="ellipse">
            <a:avLst/>
          </a:prstGeom>
          <a:solidFill>
            <a:schemeClr val="bg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25200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Abadi" panose="020B06040201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</a:t>
            </a:r>
          </a:p>
          <a:p>
            <a:pPr algn="ctr"/>
            <a:endParaRPr lang="en-US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7B92F82-1D90-4B9B-84F9-CD5AF307EB47}"/>
              </a:ext>
            </a:extLst>
          </p:cNvPr>
          <p:cNvSpPr/>
          <p:nvPr/>
        </p:nvSpPr>
        <p:spPr>
          <a:xfrm>
            <a:off x="2952174" y="1497824"/>
            <a:ext cx="697921" cy="72008"/>
          </a:xfrm>
          <a:prstGeom prst="rect">
            <a:avLst/>
          </a:prstGeom>
          <a:solidFill>
            <a:srgbClr val="217CB9"/>
          </a:solidFill>
          <a:ln>
            <a:solidFill>
              <a:srgbClr val="217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3F6E5EE-2B88-4C16-9243-59F1CE1854D6}"/>
              </a:ext>
            </a:extLst>
          </p:cNvPr>
          <p:cNvSpPr/>
          <p:nvPr/>
        </p:nvSpPr>
        <p:spPr>
          <a:xfrm>
            <a:off x="917055" y="1224998"/>
            <a:ext cx="462460" cy="1032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52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>
            <a:extLst>
              <a:ext uri="{FF2B5EF4-FFF2-40B4-BE49-F238E27FC236}">
                <a16:creationId xmlns:a16="http://schemas.microsoft.com/office/drawing/2014/main" id="{AC3DC236-BB60-4A60-B46B-84615C4B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1585543"/>
            <a:ext cx="547260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defTabSz="914400" eaLnBrk="0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1400" dirty="0">
                <a:latin typeface="Abadi" panose="020B0604020104020204" pitchFamily="34" charset="0"/>
              </a:rPr>
              <a:t>Die Umfragen werden während der Veranstaltung eingeblendet.</a:t>
            </a:r>
          </a:p>
          <a:p>
            <a:pPr marL="285750" marR="0" lvl="0" indent="-285750" defTabSz="914400" eaLnBrk="0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altLang="de-DE" sz="1400" dirty="0">
              <a:latin typeface="Abadi" panose="020B0604020104020204" pitchFamily="34" charset="0"/>
            </a:endParaRPr>
          </a:p>
          <a:p>
            <a:pPr marL="285750" marR="0" lvl="0" indent="-285750" defTabSz="914400" eaLnBrk="0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1400" dirty="0">
                <a:latin typeface="Abadi" panose="020B0604020104020204" pitchFamily="34" charset="0"/>
              </a:rPr>
              <a:t>Die Umfragen-Oberfläche erscheint auf der rechten Seite während des Streams.</a:t>
            </a:r>
          </a:p>
          <a:p>
            <a:pPr marL="285750" marR="0" lvl="0" indent="-285750" defTabSz="914400" eaLnBrk="0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altLang="de-DE" sz="1400" dirty="0">
              <a:latin typeface="Abadi" panose="020B0604020104020204" pitchFamily="34" charset="0"/>
            </a:endParaRPr>
          </a:p>
          <a:p>
            <a:pPr marL="285750" marR="0" lvl="0" indent="-285750" defTabSz="914400" eaLnBrk="0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1400" dirty="0" err="1">
                <a:latin typeface="Abadi" panose="020B0604020104020204" pitchFamily="34" charset="0"/>
              </a:rPr>
              <a:t>Slido</a:t>
            </a:r>
            <a:r>
              <a:rPr lang="de-DE" altLang="de-DE" sz="1400" dirty="0">
                <a:latin typeface="Abadi" panose="020B0604020104020204" pitchFamily="34" charset="0"/>
              </a:rPr>
              <a:t> verfügt über einen eigenen Chat.</a:t>
            </a:r>
          </a:p>
          <a:p>
            <a:pPr marL="285750" marR="0" lvl="0" indent="-285750" defTabSz="914400" eaLnBrk="0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altLang="de-DE" sz="1400" dirty="0">
              <a:latin typeface="Abadi" panose="020B0604020104020204" pitchFamily="34" charset="0"/>
            </a:endParaRPr>
          </a:p>
          <a:p>
            <a:pPr marL="285750" marR="0" lvl="0" indent="-285750" defTabSz="914400" eaLnBrk="0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1400" dirty="0">
                <a:latin typeface="Abadi" panose="020B0604020104020204" pitchFamily="34" charset="0"/>
              </a:rPr>
              <a:t>Den Chat können Sie anonym oder auch persönlich nutzen.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D1E323D5-7C2D-4F22-90BA-FAC425CE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55526"/>
            <a:ext cx="7200799" cy="477764"/>
          </a:xfrm>
        </p:spPr>
        <p:txBody>
          <a:bodyPr>
            <a:noAutofit/>
          </a:bodyPr>
          <a:lstStyle/>
          <a:p>
            <a:r>
              <a:rPr lang="de-DE" sz="2400" dirty="0" err="1">
                <a:latin typeface="Abadi" panose="020B0604020104020204" pitchFamily="34" charset="0"/>
              </a:rPr>
              <a:t>Slido</a:t>
            </a:r>
            <a:r>
              <a:rPr lang="de-DE" sz="2400" dirty="0">
                <a:latin typeface="Abadi" panose="020B0604020104020204" pitchFamily="34" charset="0"/>
              </a:rPr>
              <a:t>-Umfragen</a:t>
            </a:r>
          </a:p>
        </p:txBody>
      </p:sp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1A28C9D-E007-46DB-8E18-2C2178E26F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5" t="18690" r="1986"/>
          <a:stretch/>
        </p:blipFill>
        <p:spPr>
          <a:xfrm>
            <a:off x="755576" y="1070375"/>
            <a:ext cx="1440160" cy="300274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5DA0BD8-64BD-4221-B006-99CC4515FAD7}"/>
              </a:ext>
            </a:extLst>
          </p:cNvPr>
          <p:cNvSpPr/>
          <p:nvPr/>
        </p:nvSpPr>
        <p:spPr>
          <a:xfrm>
            <a:off x="827584" y="1148046"/>
            <a:ext cx="1008112" cy="127560"/>
          </a:xfrm>
          <a:prstGeom prst="rect">
            <a:avLst/>
          </a:prstGeom>
          <a:solidFill>
            <a:srgbClr val="217CB9"/>
          </a:solidFill>
          <a:ln>
            <a:solidFill>
              <a:srgbClr val="217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6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>
            <a:extLst>
              <a:ext uri="{FF2B5EF4-FFF2-40B4-BE49-F238E27FC236}">
                <a16:creationId xmlns:a16="http://schemas.microsoft.com/office/drawing/2014/main" id="{AC3DC236-BB60-4A60-B46B-84615C4B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1501063"/>
            <a:ext cx="452353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badi" panose="020B0604020104020204" pitchFamily="34" charset="0"/>
              </a:rPr>
              <a:t>Unter dem Reiter „Teilnehmer“ finden Sie die „Besten Treffer“. Hierbei handelt es sich um Profile, die Ihren Kriterien ähneln.</a:t>
            </a:r>
          </a:p>
          <a:p>
            <a:endParaRPr lang="de-DE" sz="1400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badi" panose="020B0604020104020204" pitchFamily="34" charset="0"/>
              </a:rPr>
              <a:t>Sobald Sie auf ein Teilnehmerprofil klicken, können Sie zwischen den Kontaktmöglichkeiten Chat und Video-Call wählen und erhalten weiterführende Informationen zu der Person.</a:t>
            </a:r>
          </a:p>
          <a:p>
            <a:endParaRPr lang="de-DE" sz="1400" dirty="0">
              <a:latin typeface="Abadi" panose="020B0604020104020204" pitchFamily="34" charset="0"/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D1E323D5-7C2D-4F22-90BA-FAC425CE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13" y="555526"/>
            <a:ext cx="7200799" cy="477764"/>
          </a:xfrm>
        </p:spPr>
        <p:txBody>
          <a:bodyPr>
            <a:noAutofit/>
          </a:bodyPr>
          <a:lstStyle/>
          <a:p>
            <a:r>
              <a:rPr lang="de-DE" sz="2400" dirty="0">
                <a:latin typeface="Abadi" panose="020B0604020104020204" pitchFamily="34" charset="0"/>
              </a:rPr>
              <a:t>Teilnehmerprofile/Beste Treffer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CFE4AF-19D5-45BD-A691-5E8C0771B1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8"/>
          <a:stretch/>
        </p:blipFill>
        <p:spPr>
          <a:xfrm>
            <a:off x="336502" y="1348010"/>
            <a:ext cx="3658190" cy="2015828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4D37C2A-C475-46AC-B34B-BDA1A3ABFEE9}"/>
              </a:ext>
            </a:extLst>
          </p:cNvPr>
          <p:cNvSpPr/>
          <p:nvPr/>
        </p:nvSpPr>
        <p:spPr>
          <a:xfrm>
            <a:off x="2195736" y="1244170"/>
            <a:ext cx="445087" cy="3616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49BECB3-1FD4-4F8A-B3E2-5F3BE81D1A2D}"/>
              </a:ext>
            </a:extLst>
          </p:cNvPr>
          <p:cNvSpPr/>
          <p:nvPr/>
        </p:nvSpPr>
        <p:spPr>
          <a:xfrm>
            <a:off x="827584" y="2102510"/>
            <a:ext cx="362958" cy="31502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67501B8-ECD5-4B45-A656-B20269B49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95" y="2481762"/>
            <a:ext cx="1012754" cy="8820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5915B36-A1EF-49A9-8896-BDFCA8BA0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02" y="1361232"/>
            <a:ext cx="854040" cy="1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322"/>
      </p:ext>
    </p:extLst>
  </p:cSld>
  <p:clrMapOvr>
    <a:masterClrMapping/>
  </p:clrMapOvr>
</p:sld>
</file>

<file path=ppt/theme/theme1.xml><?xml version="1.0" encoding="utf-8"?>
<a:theme xmlns:a="http://schemas.openxmlformats.org/drawingml/2006/main" name="eco Inhalt">
  <a:themeElements>
    <a:clrScheme name="eco">
      <a:dk1>
        <a:sysClr val="windowText" lastClr="000000"/>
      </a:dk1>
      <a:lt1>
        <a:srgbClr val="D8D8D8"/>
      </a:lt1>
      <a:dk2>
        <a:srgbClr val="FFFFFF"/>
      </a:dk2>
      <a:lt2>
        <a:srgbClr val="FFFFFF"/>
      </a:lt2>
      <a:accent1>
        <a:srgbClr val="DF0017"/>
      </a:accent1>
      <a:accent2>
        <a:srgbClr val="D8D8D8"/>
      </a:accent2>
      <a:accent3>
        <a:srgbClr val="A2A2A2"/>
      </a:accent3>
      <a:accent4>
        <a:srgbClr val="BFBFBF"/>
      </a:accent4>
      <a:accent5>
        <a:srgbClr val="6C6C6C"/>
      </a:accent5>
      <a:accent6>
        <a:srgbClr val="A5A5A5"/>
      </a:accent6>
      <a:hlink>
        <a:srgbClr val="DF0017"/>
      </a:hlink>
      <a:folHlink>
        <a:srgbClr val="595959"/>
      </a:folHlink>
    </a:clrScheme>
    <a:fontScheme name="eco">
      <a:majorFont>
        <a:latin typeface="Museo Sans 500"/>
        <a:ea typeface=""/>
        <a:cs typeface=""/>
      </a:majorFont>
      <a:minorFont>
        <a:latin typeface="Museo Sans 500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971697FB32C04D8C9C7438DC3FF8D0" ma:contentTypeVersion="10" ma:contentTypeDescription="Ein neues Dokument erstellen." ma:contentTypeScope="" ma:versionID="8657da2db52846528a3456c6f8f8c478">
  <xsd:schema xmlns:xsd="http://www.w3.org/2001/XMLSchema" xmlns:xs="http://www.w3.org/2001/XMLSchema" xmlns:p="http://schemas.microsoft.com/office/2006/metadata/properties" xmlns:ns2="18be20c2-4a05-40e8-9c18-1d90086557e0" xmlns:ns3="bb8eeb8d-f2f8-4c51-bd33-8ce9dd20befd" targetNamespace="http://schemas.microsoft.com/office/2006/metadata/properties" ma:root="true" ma:fieldsID="a1e468df841541f7203d94cb9fe3d4ae" ns2:_="" ns3:_="">
    <xsd:import namespace="18be20c2-4a05-40e8-9c18-1d90086557e0"/>
    <xsd:import namespace="bb8eeb8d-f2f8-4c51-bd33-8ce9dd20be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e20c2-4a05-40e8-9c18-1d9008655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eeb8d-f2f8-4c51-bd33-8ce9dd20bef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91CC59-F049-42EA-99C1-16EEC8D5CD5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101809C-E139-4B4A-B4C8-2D2DD74097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A65EF7-2439-4235-B078-2FDDBF9A75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be20c2-4a05-40e8-9c18-1d90086557e0"/>
    <ds:schemaRef ds:uri="bb8eeb8d-f2f8-4c51-bd33-8ce9dd20be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832</Words>
  <Application>Microsoft Office PowerPoint</Application>
  <PresentationFormat>Bildschirmpräsentation (16:9)</PresentationFormat>
  <Paragraphs>95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Abadi</vt:lpstr>
      <vt:lpstr>Arial</vt:lpstr>
      <vt:lpstr>Calibri</vt:lpstr>
      <vt:lpstr>Museo Sans 500</vt:lpstr>
      <vt:lpstr>eco Inhalt</vt:lpstr>
      <vt:lpstr> Digitale Konferenz mit der Plattform talque  Informationen für Teilnehmer </vt:lpstr>
      <vt:lpstr>PowerPoint-Präsentation</vt:lpstr>
      <vt:lpstr>Onboarding bei talque - Profilerstellung</vt:lpstr>
      <vt:lpstr>Onboarding bei talque - Profilerstellung</vt:lpstr>
      <vt:lpstr>Onboarding bei talque - Profilerstellung</vt:lpstr>
      <vt:lpstr>Startseite</vt:lpstr>
      <vt:lpstr>Live-Stream mit Chat und Live-Votings</vt:lpstr>
      <vt:lpstr>Slido-Umfragen</vt:lpstr>
      <vt:lpstr>Teilnehmerprofile/Beste Treffer</vt:lpstr>
      <vt:lpstr>Teilnehmerprofile/Beste Treffer</vt:lpstr>
      <vt:lpstr>Speaker &amp; Moderation</vt:lpstr>
      <vt:lpstr>Weiterführende Informationen zu den Vorträgen</vt:lpstr>
      <vt:lpstr>Networking-Möglichkeiten</vt:lpstr>
    </vt:vector>
  </TitlesOfParts>
  <Company>Name Ihrer Firma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Ihr Benutzername</dc:creator>
  <cp:lastModifiedBy>Michelle Demant</cp:lastModifiedBy>
  <cp:revision>212</cp:revision>
  <dcterms:created xsi:type="dcterms:W3CDTF">2011-11-29T09:34:42Z</dcterms:created>
  <dcterms:modified xsi:type="dcterms:W3CDTF">2021-08-31T16:05:12Z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0x010100D8971697FB32C04D8C9C7438DC3FF8D0</vt:lpwstr>
  </property>
</Properties>
</file>